
<file path=[Content_Types].xml><?xml version="1.0" encoding="utf-8"?>
<Types xmlns="http://schemas.openxmlformats.org/package/2006/content-types">
  <Default Extension="jfif" ContentType="image/jpeg"/>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4" r:id="rId4"/>
  </p:sldMasterIdLst>
  <p:notesMasterIdLst>
    <p:notesMasterId r:id="rId27"/>
  </p:notesMasterIdLst>
  <p:handoutMasterIdLst>
    <p:handoutMasterId r:id="rId28"/>
  </p:handoutMasterIdLst>
  <p:sldIdLst>
    <p:sldId id="257" r:id="rId5"/>
    <p:sldId id="272" r:id="rId6"/>
    <p:sldId id="317" r:id="rId7"/>
    <p:sldId id="407" r:id="rId8"/>
    <p:sldId id="410" r:id="rId9"/>
    <p:sldId id="400" r:id="rId10"/>
    <p:sldId id="393" r:id="rId11"/>
    <p:sldId id="412" r:id="rId12"/>
    <p:sldId id="408" r:id="rId13"/>
    <p:sldId id="405" r:id="rId14"/>
    <p:sldId id="397" r:id="rId15"/>
    <p:sldId id="394" r:id="rId16"/>
    <p:sldId id="409" r:id="rId17"/>
    <p:sldId id="278" r:id="rId18"/>
    <p:sldId id="396" r:id="rId19"/>
    <p:sldId id="404" r:id="rId20"/>
    <p:sldId id="411" r:id="rId21"/>
    <p:sldId id="270" r:id="rId22"/>
    <p:sldId id="281" r:id="rId23"/>
    <p:sldId id="392" r:id="rId24"/>
    <p:sldId id="391" r:id="rId25"/>
    <p:sldId id="268"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p15:clr>
            <a:srgbClr val="F26B43"/>
          </p15:clr>
        </p15:guide>
        <p15:guide id="3" orient="horz" pos="216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7335B"/>
    <a:srgbClr val="CCE8DA"/>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304" autoAdjust="0"/>
    <p:restoredTop sz="93725" autoAdjust="0"/>
  </p:normalViewPr>
  <p:slideViewPr>
    <p:cSldViewPr snapToGrid="0">
      <p:cViewPr varScale="1">
        <p:scale>
          <a:sx n="86" d="100"/>
          <a:sy n="86" d="100"/>
        </p:scale>
        <p:origin x="547" y="58"/>
      </p:cViewPr>
      <p:guideLst>
        <p:guide pos="3840"/>
        <p:guide orient="horz" pos="2160"/>
      </p:guideLst>
    </p:cSldViewPr>
  </p:slideViewPr>
  <p:outlineViewPr>
    <p:cViewPr>
      <p:scale>
        <a:sx n="33" d="100"/>
        <a:sy n="33" d="100"/>
      </p:scale>
      <p:origin x="0" y="-2709"/>
    </p:cViewPr>
  </p:outlin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48" d="100"/>
          <a:sy n="48" d="100"/>
        </p:scale>
        <p:origin x="1911" y="4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5B2E815-0D19-41DC-B01B-4D608769620A}" type="doc">
      <dgm:prSet loTypeId="urn:microsoft.com/office/officeart/2016/7/layout/RoundedRectangleTimeline" loCatId="other" qsTypeId="urn:microsoft.com/office/officeart/2005/8/quickstyle/simple1" qsCatId="simple" csTypeId="urn:microsoft.com/office/officeart/2005/8/colors/colorful5" csCatId="colorful" phldr="1"/>
      <dgm:spPr/>
      <dgm:t>
        <a:bodyPr/>
        <a:lstStyle/>
        <a:p>
          <a:endParaRPr lang="en-US"/>
        </a:p>
      </dgm:t>
    </dgm:pt>
    <dgm:pt modelId="{4259F840-24E7-476F-9F30-482E46395856}">
      <dgm:prSet phldrT="[Text]" custT="1"/>
      <dgm:spPr/>
      <dgm:t>
        <a:bodyPr/>
        <a:lstStyle/>
        <a:p>
          <a:r>
            <a:rPr lang="en-US" sz="1800" dirty="0">
              <a:latin typeface="+mn-lt"/>
            </a:rPr>
            <a:t>Data Analysis</a:t>
          </a:r>
        </a:p>
      </dgm:t>
    </dgm:pt>
    <dgm:pt modelId="{FCE8068D-7E50-4749-A8D0-ADEDAC5637B3}" type="parTrans" cxnId="{42EE41D1-3C16-4937-BB38-B076896C09A0}">
      <dgm:prSet/>
      <dgm:spPr/>
      <dgm:t>
        <a:bodyPr/>
        <a:lstStyle/>
        <a:p>
          <a:endParaRPr lang="en-US" sz="1800">
            <a:latin typeface="+mn-lt"/>
          </a:endParaRPr>
        </a:p>
      </dgm:t>
    </dgm:pt>
    <dgm:pt modelId="{DCC444A4-F20A-48F5-A61E-47BFFF185A57}" type="sibTrans" cxnId="{42EE41D1-3C16-4937-BB38-B076896C09A0}">
      <dgm:prSet/>
      <dgm:spPr/>
      <dgm:t>
        <a:bodyPr/>
        <a:lstStyle/>
        <a:p>
          <a:endParaRPr lang="en-US" sz="1800">
            <a:latin typeface="+mn-lt"/>
          </a:endParaRPr>
        </a:p>
      </dgm:t>
    </dgm:pt>
    <dgm:pt modelId="{B54C8F6C-BE1E-4EAB-B7A0-48DE01FFAA36}">
      <dgm:prSet phldrT="[Text]" custT="1"/>
      <dgm:spPr/>
      <dgm:t>
        <a:bodyPr/>
        <a:lstStyle/>
        <a:p>
          <a:pPr>
            <a:buFont typeface="Symbol" panose="05050102010706020507" pitchFamily="18" charset="2"/>
            <a:buChar char=""/>
          </a:pPr>
          <a:r>
            <a:rPr lang="en-US" sz="1800" b="0" i="0" dirty="0">
              <a:solidFill>
                <a:schemeClr val="bg1"/>
              </a:solidFill>
            </a:rPr>
            <a:t>It is the process of collecting, modeling, and analyzing data to extract insights that support decision-making. Done by Power BI</a:t>
          </a:r>
          <a:endParaRPr lang="en-US" sz="1800" dirty="0">
            <a:solidFill>
              <a:schemeClr val="bg1"/>
            </a:solidFill>
            <a:latin typeface="+mn-lt"/>
          </a:endParaRPr>
        </a:p>
      </dgm:t>
    </dgm:pt>
    <dgm:pt modelId="{8DE7CD45-B7C0-432E-B819-6A7D97E31315}" type="parTrans" cxnId="{770CA1CC-3DDD-451E-AE83-A71CA570260C}">
      <dgm:prSet/>
      <dgm:spPr/>
      <dgm:t>
        <a:bodyPr/>
        <a:lstStyle/>
        <a:p>
          <a:endParaRPr lang="en-US" sz="1800">
            <a:latin typeface="+mn-lt"/>
          </a:endParaRPr>
        </a:p>
      </dgm:t>
    </dgm:pt>
    <dgm:pt modelId="{C33B8BEF-A818-4A2F-A99A-E2B29895E184}" type="sibTrans" cxnId="{770CA1CC-3DDD-451E-AE83-A71CA570260C}">
      <dgm:prSet/>
      <dgm:spPr/>
      <dgm:t>
        <a:bodyPr/>
        <a:lstStyle/>
        <a:p>
          <a:endParaRPr lang="en-US" sz="1800">
            <a:latin typeface="+mn-lt"/>
          </a:endParaRPr>
        </a:p>
      </dgm:t>
    </dgm:pt>
    <dgm:pt modelId="{A4C0B4E4-70AD-4901-9E3F-7EA25DD6DAA1}">
      <dgm:prSet phldrT="[Text]" custT="1"/>
      <dgm:spPr/>
      <dgm:t>
        <a:bodyPr/>
        <a:lstStyle/>
        <a:p>
          <a:pPr>
            <a:buFont typeface="Symbol" panose="05050102010706020507" pitchFamily="18" charset="2"/>
            <a:buChar char=""/>
          </a:pPr>
          <a:r>
            <a:rPr lang="en-US" sz="1800" b="0" i="0" dirty="0">
              <a:solidFill>
                <a:schemeClr val="bg1"/>
              </a:solidFill>
            </a:rPr>
            <a:t>Transformation of raw data into  useful and efficient format.</a:t>
          </a:r>
          <a:endParaRPr lang="en-US" sz="1800" dirty="0">
            <a:solidFill>
              <a:schemeClr val="bg1"/>
            </a:solidFill>
            <a:latin typeface="+mn-lt"/>
          </a:endParaRPr>
        </a:p>
      </dgm:t>
    </dgm:pt>
    <dgm:pt modelId="{701D9033-BAD3-4299-933F-A47AFDC2ECD0}" type="parTrans" cxnId="{5E74CB62-E52E-4CEE-8AA1-9812BFC0D67E}">
      <dgm:prSet/>
      <dgm:spPr/>
      <dgm:t>
        <a:bodyPr/>
        <a:lstStyle/>
        <a:p>
          <a:endParaRPr lang="en-US" sz="1800">
            <a:latin typeface="+mn-lt"/>
          </a:endParaRPr>
        </a:p>
      </dgm:t>
    </dgm:pt>
    <dgm:pt modelId="{657DB10D-2517-48AA-B970-6D815DBD4123}" type="sibTrans" cxnId="{5E74CB62-E52E-4CEE-8AA1-9812BFC0D67E}">
      <dgm:prSet/>
      <dgm:spPr/>
      <dgm:t>
        <a:bodyPr/>
        <a:lstStyle/>
        <a:p>
          <a:endParaRPr lang="en-US" sz="1800">
            <a:latin typeface="+mn-lt"/>
          </a:endParaRPr>
        </a:p>
      </dgm:t>
    </dgm:pt>
    <dgm:pt modelId="{87BF7896-20EA-4E8F-B6F4-A34EC5C9CB50}">
      <dgm:prSet phldrT="[Text]" custT="1"/>
      <dgm:spPr/>
      <dgm:t>
        <a:bodyPr/>
        <a:lstStyle/>
        <a:p>
          <a:r>
            <a:rPr lang="en-US" sz="1800" dirty="0">
              <a:latin typeface="+mn-lt"/>
            </a:rPr>
            <a:t>Modeling</a:t>
          </a:r>
        </a:p>
      </dgm:t>
    </dgm:pt>
    <dgm:pt modelId="{05E47BA5-F724-4AEE-9B5B-401F18E028E6}" type="parTrans" cxnId="{92330C11-C197-4512-BDA4-8D8A69AF7D1C}">
      <dgm:prSet/>
      <dgm:spPr/>
      <dgm:t>
        <a:bodyPr/>
        <a:lstStyle/>
        <a:p>
          <a:endParaRPr lang="en-US" sz="1800">
            <a:latin typeface="+mn-lt"/>
          </a:endParaRPr>
        </a:p>
      </dgm:t>
    </dgm:pt>
    <dgm:pt modelId="{D63CE73E-35DE-48C3-8753-7648BC953C0D}" type="sibTrans" cxnId="{92330C11-C197-4512-BDA4-8D8A69AF7D1C}">
      <dgm:prSet/>
      <dgm:spPr/>
      <dgm:t>
        <a:bodyPr/>
        <a:lstStyle/>
        <a:p>
          <a:endParaRPr lang="en-US" sz="1800">
            <a:latin typeface="+mn-lt"/>
          </a:endParaRPr>
        </a:p>
      </dgm:t>
    </dgm:pt>
    <dgm:pt modelId="{43CBB0A2-9D75-4264-8A30-3E8974B40658}">
      <dgm:prSet phldrT="[Text]" custT="1"/>
      <dgm:spPr/>
      <dgm:t>
        <a:bodyPr/>
        <a:lstStyle/>
        <a:p>
          <a:pPr>
            <a:buFont typeface="Symbol" panose="05050102010706020507" pitchFamily="18" charset="2"/>
            <a:buChar char=""/>
          </a:pPr>
          <a:r>
            <a:rPr lang="en-US" sz="1800" b="0" i="0" dirty="0">
              <a:solidFill>
                <a:schemeClr val="bg1"/>
              </a:solidFill>
            </a:rPr>
            <a:t>Training a machine learning algorithm to predict the labels from the features and validating it on holdout data. </a:t>
          </a:r>
          <a:endParaRPr lang="en-US" sz="1800" dirty="0">
            <a:solidFill>
              <a:schemeClr val="bg1"/>
            </a:solidFill>
            <a:latin typeface="+mn-lt"/>
          </a:endParaRPr>
        </a:p>
      </dgm:t>
    </dgm:pt>
    <dgm:pt modelId="{F806E590-5F8E-48A1-96AC-9E738290D2ED}" type="parTrans" cxnId="{4D2DF581-8128-4440-9E51-29109DC6ED52}">
      <dgm:prSet/>
      <dgm:spPr/>
      <dgm:t>
        <a:bodyPr/>
        <a:lstStyle/>
        <a:p>
          <a:endParaRPr lang="en-US" sz="1800">
            <a:latin typeface="+mn-lt"/>
          </a:endParaRPr>
        </a:p>
      </dgm:t>
    </dgm:pt>
    <dgm:pt modelId="{20F77EFB-335C-4BC3-AD95-8421EDF343E6}" type="sibTrans" cxnId="{4D2DF581-8128-4440-9E51-29109DC6ED52}">
      <dgm:prSet/>
      <dgm:spPr/>
      <dgm:t>
        <a:bodyPr/>
        <a:lstStyle/>
        <a:p>
          <a:endParaRPr lang="en-US" sz="1800">
            <a:latin typeface="+mn-lt"/>
          </a:endParaRPr>
        </a:p>
      </dgm:t>
    </dgm:pt>
    <dgm:pt modelId="{AC76BE15-3E8A-498B-91BD-CF772C26B6F1}">
      <dgm:prSet phldrT="[Text]" custT="1"/>
      <dgm:spPr/>
      <dgm:t>
        <a:bodyPr/>
        <a:lstStyle/>
        <a:p>
          <a:pPr>
            <a:buFont typeface="Symbol" panose="05050102010706020507" pitchFamily="18" charset="2"/>
            <a:buChar char=""/>
          </a:pPr>
          <a:r>
            <a:rPr lang="en-US" sz="1800" dirty="0">
              <a:latin typeface="+mn-lt"/>
            </a:rPr>
            <a:t>Deployment</a:t>
          </a:r>
        </a:p>
      </dgm:t>
    </dgm:pt>
    <dgm:pt modelId="{00CCB400-064A-4EF5-9806-9534D9AC69AD}" type="parTrans" cxnId="{140A4778-8248-44DE-B78A-23C578A77D7E}">
      <dgm:prSet/>
      <dgm:spPr/>
      <dgm:t>
        <a:bodyPr/>
        <a:lstStyle/>
        <a:p>
          <a:endParaRPr lang="en-US" sz="1800"/>
        </a:p>
      </dgm:t>
    </dgm:pt>
    <dgm:pt modelId="{662A3D6E-7238-444F-BC0B-C7A4321261DB}" type="sibTrans" cxnId="{140A4778-8248-44DE-B78A-23C578A77D7E}">
      <dgm:prSet/>
      <dgm:spPr/>
      <dgm:t>
        <a:bodyPr/>
        <a:lstStyle/>
        <a:p>
          <a:endParaRPr lang="en-US" sz="1800"/>
        </a:p>
      </dgm:t>
    </dgm:pt>
    <dgm:pt modelId="{73820394-2159-4075-9E6F-217263B07F8B}">
      <dgm:prSet phldrT="[Text]" custT="1"/>
      <dgm:spPr/>
      <dgm:t>
        <a:bodyPr/>
        <a:lstStyle/>
        <a:p>
          <a:pPr>
            <a:buFont typeface="Symbol" panose="05050102010706020507" pitchFamily="18" charset="2"/>
            <a:buChar char=""/>
          </a:pPr>
          <a:r>
            <a:rPr lang="en-US" sz="1800" b="0" i="0" dirty="0">
              <a:solidFill>
                <a:schemeClr val="bg1"/>
              </a:solidFill>
            </a:rPr>
            <a:t>Integrating a machine learning model into an existing production environment (web application)</a:t>
          </a:r>
          <a:endParaRPr lang="en-US" sz="1800" b="0" dirty="0">
            <a:solidFill>
              <a:schemeClr val="bg1"/>
            </a:solidFill>
            <a:latin typeface="+mn-lt"/>
          </a:endParaRPr>
        </a:p>
      </dgm:t>
    </dgm:pt>
    <dgm:pt modelId="{A861A835-3A0D-4B09-8870-87D7FDC7B27F}" type="parTrans" cxnId="{19CF03A0-47BE-4ABD-A62C-A27E16D6C5A3}">
      <dgm:prSet/>
      <dgm:spPr/>
      <dgm:t>
        <a:bodyPr/>
        <a:lstStyle/>
        <a:p>
          <a:endParaRPr lang="en-US" sz="1800"/>
        </a:p>
      </dgm:t>
    </dgm:pt>
    <dgm:pt modelId="{D383A36B-470D-499F-AE13-85A6B2495524}" type="sibTrans" cxnId="{19CF03A0-47BE-4ABD-A62C-A27E16D6C5A3}">
      <dgm:prSet/>
      <dgm:spPr/>
      <dgm:t>
        <a:bodyPr/>
        <a:lstStyle/>
        <a:p>
          <a:endParaRPr lang="en-US" sz="1800"/>
        </a:p>
      </dgm:t>
    </dgm:pt>
    <dgm:pt modelId="{C032D242-8D23-4EEC-A10A-7B0691E5A409}">
      <dgm:prSet phldrT="[Text]" custT="1"/>
      <dgm:spPr/>
      <dgm:t>
        <a:bodyPr/>
        <a:lstStyle/>
        <a:p>
          <a:pPr>
            <a:buFont typeface="Symbol" panose="05050102010706020507" pitchFamily="18" charset="2"/>
            <a:buChar char=""/>
          </a:pPr>
          <a:r>
            <a:rPr lang="en-US" sz="1800" b="0" i="0" dirty="0">
              <a:solidFill>
                <a:schemeClr val="bg1"/>
              </a:solidFill>
            </a:rPr>
            <a:t>Testing the model performance in terms of</a:t>
          </a:r>
          <a:r>
            <a:rPr lang="en-US" sz="1800" b="1" i="0" dirty="0">
              <a:solidFill>
                <a:schemeClr val="bg1"/>
              </a:solidFill>
            </a:rPr>
            <a:t> </a:t>
          </a:r>
          <a:r>
            <a:rPr lang="en-US" sz="1800" b="0" i="0" dirty="0">
              <a:solidFill>
                <a:schemeClr val="bg1"/>
              </a:solidFill>
            </a:rPr>
            <a:t>accuracy/precision of the models on unseen data</a:t>
          </a:r>
          <a:endParaRPr lang="en-US" sz="1800" b="0" dirty="0">
            <a:solidFill>
              <a:schemeClr val="bg1"/>
            </a:solidFill>
            <a:latin typeface="+mn-lt"/>
          </a:endParaRPr>
        </a:p>
      </dgm:t>
    </dgm:pt>
    <dgm:pt modelId="{167DA838-BF1F-42A4-81E8-806F40795A14}" type="parTrans" cxnId="{D9403C73-FB83-47D6-85AE-067D49ED63F2}">
      <dgm:prSet/>
      <dgm:spPr/>
      <dgm:t>
        <a:bodyPr/>
        <a:lstStyle/>
        <a:p>
          <a:endParaRPr lang="en-US" sz="1800"/>
        </a:p>
      </dgm:t>
    </dgm:pt>
    <dgm:pt modelId="{7EFA60CA-572D-434D-B452-A4ACBAEB4D2C}" type="sibTrans" cxnId="{D9403C73-FB83-47D6-85AE-067D49ED63F2}">
      <dgm:prSet/>
      <dgm:spPr/>
      <dgm:t>
        <a:bodyPr/>
        <a:lstStyle/>
        <a:p>
          <a:endParaRPr lang="en-US" sz="1800"/>
        </a:p>
      </dgm:t>
    </dgm:pt>
    <dgm:pt modelId="{E4033A39-DCC4-4038-9562-AEDDBBB37A99}">
      <dgm:prSet phldrT="[Text]" custT="1"/>
      <dgm:spPr/>
      <dgm:t>
        <a:bodyPr/>
        <a:lstStyle/>
        <a:p>
          <a:r>
            <a:rPr lang="en-US" sz="1800" dirty="0">
              <a:latin typeface="+mn-lt"/>
            </a:rPr>
            <a:t>Preprocessing</a:t>
          </a:r>
        </a:p>
      </dgm:t>
    </dgm:pt>
    <dgm:pt modelId="{80AB0E5B-0C58-465D-A545-5B21133D2849}" type="sibTrans" cxnId="{32EF2862-2950-4DF8-BEA8-CD19460CCA31}">
      <dgm:prSet/>
      <dgm:spPr/>
      <dgm:t>
        <a:bodyPr/>
        <a:lstStyle/>
        <a:p>
          <a:endParaRPr lang="en-US" sz="1800">
            <a:latin typeface="+mn-lt"/>
          </a:endParaRPr>
        </a:p>
      </dgm:t>
    </dgm:pt>
    <dgm:pt modelId="{048EEAE6-78BA-4B00-B7BB-9C22DBB1E8F4}" type="parTrans" cxnId="{32EF2862-2950-4DF8-BEA8-CD19460CCA31}">
      <dgm:prSet/>
      <dgm:spPr/>
      <dgm:t>
        <a:bodyPr/>
        <a:lstStyle/>
        <a:p>
          <a:endParaRPr lang="en-US" sz="1800">
            <a:latin typeface="+mn-lt"/>
          </a:endParaRPr>
        </a:p>
      </dgm:t>
    </dgm:pt>
    <dgm:pt modelId="{3DE6FF16-CA4D-4D34-ABEB-8BE6A40B5E52}">
      <dgm:prSet phldrT="[Text]" custT="1"/>
      <dgm:spPr/>
      <dgm:t>
        <a:bodyPr/>
        <a:lstStyle/>
        <a:p>
          <a:pPr>
            <a:buFont typeface="Symbol" panose="05050102010706020507" pitchFamily="18" charset="2"/>
            <a:buChar char=""/>
          </a:pPr>
          <a:r>
            <a:rPr lang="en-US" sz="1800" dirty="0">
              <a:latin typeface="+mn-lt"/>
            </a:rPr>
            <a:t>Testing</a:t>
          </a:r>
        </a:p>
      </dgm:t>
    </dgm:pt>
    <dgm:pt modelId="{986162A7-6F89-4679-B40E-33A17DA21B73}" type="sibTrans" cxnId="{636DE8C5-F706-4BA5-855F-85FD2239E2BE}">
      <dgm:prSet/>
      <dgm:spPr/>
      <dgm:t>
        <a:bodyPr/>
        <a:lstStyle/>
        <a:p>
          <a:endParaRPr lang="en-US" sz="1800"/>
        </a:p>
      </dgm:t>
    </dgm:pt>
    <dgm:pt modelId="{DA9CCCCB-8206-4757-82C8-F885E9D238B5}" type="parTrans" cxnId="{636DE8C5-F706-4BA5-855F-85FD2239E2BE}">
      <dgm:prSet/>
      <dgm:spPr/>
      <dgm:t>
        <a:bodyPr/>
        <a:lstStyle/>
        <a:p>
          <a:endParaRPr lang="en-US" sz="1800"/>
        </a:p>
      </dgm:t>
    </dgm:pt>
    <dgm:pt modelId="{196C9F68-3606-4282-A4C6-4485F1280B5F}" type="pres">
      <dgm:prSet presAssocID="{E5B2E815-0D19-41DC-B01B-4D608769620A}" presName="Name0" presStyleCnt="0">
        <dgm:presLayoutVars>
          <dgm:chMax/>
          <dgm:chPref/>
          <dgm:animLvl val="lvl"/>
        </dgm:presLayoutVars>
      </dgm:prSet>
      <dgm:spPr/>
    </dgm:pt>
    <dgm:pt modelId="{68D8AC18-502F-4825-B069-75605ADB3A40}" type="pres">
      <dgm:prSet presAssocID="{4259F840-24E7-476F-9F30-482E46395856}" presName="composite1" presStyleCnt="0"/>
      <dgm:spPr/>
    </dgm:pt>
    <dgm:pt modelId="{E088D226-49D7-4C30-90DC-CA1755D98829}" type="pres">
      <dgm:prSet presAssocID="{4259F840-24E7-476F-9F30-482E46395856}" presName="parent1" presStyleLbl="alignNode1" presStyleIdx="0" presStyleCnt="5">
        <dgm:presLayoutVars>
          <dgm:chMax val="1"/>
          <dgm:chPref val="1"/>
          <dgm:bulletEnabled val="1"/>
        </dgm:presLayoutVars>
      </dgm:prSet>
      <dgm:spPr/>
    </dgm:pt>
    <dgm:pt modelId="{45A02F84-C6CB-43F5-AEE4-3EA66C2BD25F}" type="pres">
      <dgm:prSet presAssocID="{4259F840-24E7-476F-9F30-482E46395856}" presName="Childtext1" presStyleLbl="revTx" presStyleIdx="0" presStyleCnt="5">
        <dgm:presLayoutVars>
          <dgm:bulletEnabled val="1"/>
        </dgm:presLayoutVars>
      </dgm:prSet>
      <dgm:spPr/>
    </dgm:pt>
    <dgm:pt modelId="{6BA46904-CB7C-4538-BD49-D3891EF19552}" type="pres">
      <dgm:prSet presAssocID="{4259F840-24E7-476F-9F30-482E46395856}" presName="ConnectLine1" presStyleLbl="sibTrans1D1" presStyleIdx="0" presStyleCnt="5"/>
      <dgm:spPr>
        <a:noFill/>
        <a:ln w="6350" cap="flat" cmpd="sng" algn="ctr">
          <a:solidFill>
            <a:schemeClr val="accent5">
              <a:hueOff val="0"/>
              <a:satOff val="0"/>
              <a:lumOff val="0"/>
              <a:alphaOff val="0"/>
            </a:schemeClr>
          </a:solidFill>
          <a:prstDash val="dash"/>
          <a:miter lim="800000"/>
        </a:ln>
        <a:effectLst/>
      </dgm:spPr>
    </dgm:pt>
    <dgm:pt modelId="{049FDBD0-77FE-49D1-A275-A272C8C5E426}" type="pres">
      <dgm:prSet presAssocID="{4259F840-24E7-476F-9F30-482E46395856}" presName="ConnectLineEnd1" presStyleLbl="lnNode1" presStyleIdx="0" presStyleCnt="5"/>
      <dgm:spPr/>
    </dgm:pt>
    <dgm:pt modelId="{CB26EA94-33BB-4F98-9E1E-2237D4831263}" type="pres">
      <dgm:prSet presAssocID="{4259F840-24E7-476F-9F30-482E46395856}" presName="EmptyPane1" presStyleCnt="0"/>
      <dgm:spPr/>
    </dgm:pt>
    <dgm:pt modelId="{606F1DBF-510E-4065-ACCB-3EBDA85CFB92}" type="pres">
      <dgm:prSet presAssocID="{DCC444A4-F20A-48F5-A61E-47BFFF185A57}" presName="spaceBetweenRectangles1" presStyleCnt="0"/>
      <dgm:spPr/>
    </dgm:pt>
    <dgm:pt modelId="{07989479-D1A2-4D15-AA3A-B0CFFB9F91D9}" type="pres">
      <dgm:prSet presAssocID="{E4033A39-DCC4-4038-9562-AEDDBBB37A99}" presName="composite1" presStyleCnt="0"/>
      <dgm:spPr/>
    </dgm:pt>
    <dgm:pt modelId="{539615E2-3277-4D8E-8484-FF5088C8BF01}" type="pres">
      <dgm:prSet presAssocID="{E4033A39-DCC4-4038-9562-AEDDBBB37A99}" presName="parent1" presStyleLbl="alignNode1" presStyleIdx="1" presStyleCnt="5">
        <dgm:presLayoutVars>
          <dgm:chMax val="1"/>
          <dgm:chPref val="1"/>
          <dgm:bulletEnabled val="1"/>
        </dgm:presLayoutVars>
      </dgm:prSet>
      <dgm:spPr/>
    </dgm:pt>
    <dgm:pt modelId="{FEBD3C2A-A340-470A-A475-AE614EA07678}" type="pres">
      <dgm:prSet presAssocID="{E4033A39-DCC4-4038-9562-AEDDBBB37A99}" presName="Childtext1" presStyleLbl="revTx" presStyleIdx="1" presStyleCnt="5">
        <dgm:presLayoutVars>
          <dgm:bulletEnabled val="1"/>
        </dgm:presLayoutVars>
      </dgm:prSet>
      <dgm:spPr/>
    </dgm:pt>
    <dgm:pt modelId="{080474C8-0FEA-4FD1-97F1-0978CFB4A37F}" type="pres">
      <dgm:prSet presAssocID="{E4033A39-DCC4-4038-9562-AEDDBBB37A99}" presName="ConnectLine1" presStyleLbl="sibTrans1D1" presStyleIdx="1" presStyleCnt="5"/>
      <dgm:spPr>
        <a:noFill/>
        <a:ln w="6350" cap="flat" cmpd="sng" algn="ctr">
          <a:solidFill>
            <a:schemeClr val="accent5">
              <a:hueOff val="90002"/>
              <a:satOff val="2173"/>
              <a:lumOff val="-10490"/>
              <a:alphaOff val="0"/>
            </a:schemeClr>
          </a:solidFill>
          <a:prstDash val="dash"/>
          <a:miter lim="800000"/>
        </a:ln>
        <a:effectLst/>
      </dgm:spPr>
    </dgm:pt>
    <dgm:pt modelId="{4797FB61-2602-4A58-81E6-6F133DB1E419}" type="pres">
      <dgm:prSet presAssocID="{E4033A39-DCC4-4038-9562-AEDDBBB37A99}" presName="ConnectLineEnd1" presStyleLbl="lnNode1" presStyleIdx="1" presStyleCnt="5"/>
      <dgm:spPr/>
    </dgm:pt>
    <dgm:pt modelId="{3ADF0AE3-D759-4F4F-8135-572855211847}" type="pres">
      <dgm:prSet presAssocID="{E4033A39-DCC4-4038-9562-AEDDBBB37A99}" presName="EmptyPane1" presStyleCnt="0"/>
      <dgm:spPr/>
    </dgm:pt>
    <dgm:pt modelId="{B0CD7A53-7149-45F2-83E8-36717D7878A1}" type="pres">
      <dgm:prSet presAssocID="{80AB0E5B-0C58-465D-A545-5B21133D2849}" presName="spaceBetweenRectangles1" presStyleCnt="0"/>
      <dgm:spPr/>
    </dgm:pt>
    <dgm:pt modelId="{FB379A6E-C0F9-420B-90FC-2785E757E6AE}" type="pres">
      <dgm:prSet presAssocID="{87BF7896-20EA-4E8F-B6F4-A34EC5C9CB50}" presName="composite1" presStyleCnt="0"/>
      <dgm:spPr/>
    </dgm:pt>
    <dgm:pt modelId="{9D82041D-873A-4600-A9C7-C0A0ADFB138B}" type="pres">
      <dgm:prSet presAssocID="{87BF7896-20EA-4E8F-B6F4-A34EC5C9CB50}" presName="parent1" presStyleLbl="alignNode1" presStyleIdx="2" presStyleCnt="5">
        <dgm:presLayoutVars>
          <dgm:chMax val="1"/>
          <dgm:chPref val="1"/>
          <dgm:bulletEnabled val="1"/>
        </dgm:presLayoutVars>
      </dgm:prSet>
      <dgm:spPr/>
    </dgm:pt>
    <dgm:pt modelId="{80CDBBF8-C6B4-4166-87C1-DC9120CC7586}" type="pres">
      <dgm:prSet presAssocID="{87BF7896-20EA-4E8F-B6F4-A34EC5C9CB50}" presName="Childtext1" presStyleLbl="revTx" presStyleIdx="2" presStyleCnt="5">
        <dgm:presLayoutVars>
          <dgm:bulletEnabled val="1"/>
        </dgm:presLayoutVars>
      </dgm:prSet>
      <dgm:spPr/>
    </dgm:pt>
    <dgm:pt modelId="{89759DE5-9F8A-470E-A6D8-F13BB4DEE93D}" type="pres">
      <dgm:prSet presAssocID="{87BF7896-20EA-4E8F-B6F4-A34EC5C9CB50}" presName="ConnectLine1" presStyleLbl="sibTrans1D1" presStyleIdx="2" presStyleCnt="5"/>
      <dgm:spPr>
        <a:noFill/>
        <a:ln w="6350" cap="flat" cmpd="sng" algn="ctr">
          <a:solidFill>
            <a:schemeClr val="accent5">
              <a:hueOff val="180003"/>
              <a:satOff val="4346"/>
              <a:lumOff val="-20980"/>
              <a:alphaOff val="0"/>
            </a:schemeClr>
          </a:solidFill>
          <a:prstDash val="dash"/>
          <a:miter lim="800000"/>
        </a:ln>
        <a:effectLst/>
      </dgm:spPr>
    </dgm:pt>
    <dgm:pt modelId="{07CCF286-8B46-4A20-ACAC-84BA2D6EFBBC}" type="pres">
      <dgm:prSet presAssocID="{87BF7896-20EA-4E8F-B6F4-A34EC5C9CB50}" presName="ConnectLineEnd1" presStyleLbl="lnNode1" presStyleIdx="2" presStyleCnt="5"/>
      <dgm:spPr/>
    </dgm:pt>
    <dgm:pt modelId="{4624FC32-5405-42B1-B5CC-DF0659852A58}" type="pres">
      <dgm:prSet presAssocID="{87BF7896-20EA-4E8F-B6F4-A34EC5C9CB50}" presName="EmptyPane1" presStyleCnt="0"/>
      <dgm:spPr/>
    </dgm:pt>
    <dgm:pt modelId="{8C327064-3851-4ECF-AAB7-82B51711041E}" type="pres">
      <dgm:prSet presAssocID="{D63CE73E-35DE-48C3-8753-7648BC953C0D}" presName="spaceBetweenRectangles1" presStyleCnt="0"/>
      <dgm:spPr/>
    </dgm:pt>
    <dgm:pt modelId="{3ADEA4DF-6814-494D-9D3D-41947417052B}" type="pres">
      <dgm:prSet presAssocID="{3DE6FF16-CA4D-4D34-ABEB-8BE6A40B5E52}" presName="composite1" presStyleCnt="0"/>
      <dgm:spPr/>
    </dgm:pt>
    <dgm:pt modelId="{74CD3FF2-195B-429B-BC6F-5B5A7FED2BE2}" type="pres">
      <dgm:prSet presAssocID="{3DE6FF16-CA4D-4D34-ABEB-8BE6A40B5E52}" presName="parent1" presStyleLbl="alignNode1" presStyleIdx="3" presStyleCnt="5">
        <dgm:presLayoutVars>
          <dgm:chMax val="1"/>
          <dgm:chPref val="1"/>
          <dgm:bulletEnabled val="1"/>
        </dgm:presLayoutVars>
      </dgm:prSet>
      <dgm:spPr/>
    </dgm:pt>
    <dgm:pt modelId="{1BB5FD64-47F9-47A3-911F-535BFE17A3B9}" type="pres">
      <dgm:prSet presAssocID="{3DE6FF16-CA4D-4D34-ABEB-8BE6A40B5E52}" presName="Childtext1" presStyleLbl="revTx" presStyleIdx="3" presStyleCnt="5">
        <dgm:presLayoutVars>
          <dgm:bulletEnabled val="1"/>
        </dgm:presLayoutVars>
      </dgm:prSet>
      <dgm:spPr/>
    </dgm:pt>
    <dgm:pt modelId="{FE9B27EB-7AC7-485A-9A55-41E8118F9EAF}" type="pres">
      <dgm:prSet presAssocID="{3DE6FF16-CA4D-4D34-ABEB-8BE6A40B5E52}" presName="ConnectLine1" presStyleLbl="sibTrans1D1" presStyleIdx="3" presStyleCnt="5"/>
      <dgm:spPr>
        <a:noFill/>
        <a:ln w="6350" cap="flat" cmpd="sng" algn="ctr">
          <a:solidFill>
            <a:schemeClr val="accent5">
              <a:hueOff val="270005"/>
              <a:satOff val="6519"/>
              <a:lumOff val="-31471"/>
              <a:alphaOff val="0"/>
            </a:schemeClr>
          </a:solidFill>
          <a:prstDash val="dash"/>
          <a:miter lim="800000"/>
        </a:ln>
        <a:effectLst/>
      </dgm:spPr>
    </dgm:pt>
    <dgm:pt modelId="{46BD4721-4664-4AD0-9F11-DBE7E0B207D5}" type="pres">
      <dgm:prSet presAssocID="{3DE6FF16-CA4D-4D34-ABEB-8BE6A40B5E52}" presName="ConnectLineEnd1" presStyleLbl="lnNode1" presStyleIdx="3" presStyleCnt="5"/>
      <dgm:spPr/>
    </dgm:pt>
    <dgm:pt modelId="{69028BD0-349D-4B47-B1F4-B64C6478DE3C}" type="pres">
      <dgm:prSet presAssocID="{3DE6FF16-CA4D-4D34-ABEB-8BE6A40B5E52}" presName="EmptyPane1" presStyleCnt="0"/>
      <dgm:spPr/>
    </dgm:pt>
    <dgm:pt modelId="{619CFBB1-86F5-45A6-80BA-23F97450662F}" type="pres">
      <dgm:prSet presAssocID="{986162A7-6F89-4679-B40E-33A17DA21B73}" presName="spaceBetweenRectangles1" presStyleCnt="0"/>
      <dgm:spPr/>
    </dgm:pt>
    <dgm:pt modelId="{E4E0A96A-AF87-442A-A1A3-64B8F3CFC7FE}" type="pres">
      <dgm:prSet presAssocID="{AC76BE15-3E8A-498B-91BD-CF772C26B6F1}" presName="composite1" presStyleCnt="0"/>
      <dgm:spPr/>
    </dgm:pt>
    <dgm:pt modelId="{483E7832-9872-48C4-8E65-DCB39D4CDBDF}" type="pres">
      <dgm:prSet presAssocID="{AC76BE15-3E8A-498B-91BD-CF772C26B6F1}" presName="parent1" presStyleLbl="alignNode1" presStyleIdx="4" presStyleCnt="5">
        <dgm:presLayoutVars>
          <dgm:chMax val="1"/>
          <dgm:chPref val="1"/>
          <dgm:bulletEnabled val="1"/>
        </dgm:presLayoutVars>
      </dgm:prSet>
      <dgm:spPr/>
    </dgm:pt>
    <dgm:pt modelId="{1FA3C236-5719-4A33-A6BB-80FA85F940E3}" type="pres">
      <dgm:prSet presAssocID="{AC76BE15-3E8A-498B-91BD-CF772C26B6F1}" presName="Childtext1" presStyleLbl="revTx" presStyleIdx="4" presStyleCnt="5">
        <dgm:presLayoutVars>
          <dgm:bulletEnabled val="1"/>
        </dgm:presLayoutVars>
      </dgm:prSet>
      <dgm:spPr/>
    </dgm:pt>
    <dgm:pt modelId="{18F1C823-9ACD-4FCD-8102-F468DCE57A45}" type="pres">
      <dgm:prSet presAssocID="{AC76BE15-3E8A-498B-91BD-CF772C26B6F1}" presName="ConnectLine1" presStyleLbl="sibTrans1D1" presStyleIdx="4" presStyleCnt="5"/>
      <dgm:spPr>
        <a:noFill/>
        <a:ln w="6350" cap="flat" cmpd="sng" algn="ctr">
          <a:solidFill>
            <a:schemeClr val="accent5">
              <a:hueOff val="360006"/>
              <a:satOff val="8692"/>
              <a:lumOff val="-41961"/>
              <a:alphaOff val="0"/>
            </a:schemeClr>
          </a:solidFill>
          <a:prstDash val="dash"/>
          <a:miter lim="800000"/>
        </a:ln>
        <a:effectLst/>
      </dgm:spPr>
    </dgm:pt>
    <dgm:pt modelId="{F8AD0AB8-BBDF-4F0A-A6A0-850E289DD521}" type="pres">
      <dgm:prSet presAssocID="{AC76BE15-3E8A-498B-91BD-CF772C26B6F1}" presName="ConnectLineEnd1" presStyleLbl="lnNode1" presStyleIdx="4" presStyleCnt="5"/>
      <dgm:spPr/>
    </dgm:pt>
    <dgm:pt modelId="{11CAE2E7-2E06-450A-A729-9C2DCEF85421}" type="pres">
      <dgm:prSet presAssocID="{AC76BE15-3E8A-498B-91BD-CF772C26B6F1}" presName="EmptyPane1" presStyleCnt="0"/>
      <dgm:spPr/>
    </dgm:pt>
  </dgm:ptLst>
  <dgm:cxnLst>
    <dgm:cxn modelId="{58AF9605-98E3-490C-9551-60E5D74419A2}" type="presOf" srcId="{3DE6FF16-CA4D-4D34-ABEB-8BE6A40B5E52}" destId="{74CD3FF2-195B-429B-BC6F-5B5A7FED2BE2}" srcOrd="0" destOrd="0" presId="urn:microsoft.com/office/officeart/2016/7/layout/RoundedRectangleTimeline"/>
    <dgm:cxn modelId="{467F290A-9E2A-412E-AF06-428DAA68BEDD}" type="presOf" srcId="{E4033A39-DCC4-4038-9562-AEDDBBB37A99}" destId="{539615E2-3277-4D8E-8484-FF5088C8BF01}" srcOrd="0" destOrd="0" presId="urn:microsoft.com/office/officeart/2016/7/layout/RoundedRectangleTimeline"/>
    <dgm:cxn modelId="{A2A50010-8F67-49E4-9B0A-E0F7FDA9656C}" type="presOf" srcId="{B54C8F6C-BE1E-4EAB-B7A0-48DE01FFAA36}" destId="{45A02F84-C6CB-43F5-AEE4-3EA66C2BD25F}" srcOrd="0" destOrd="0" presId="urn:microsoft.com/office/officeart/2016/7/layout/RoundedRectangleTimeline"/>
    <dgm:cxn modelId="{92330C11-C197-4512-BDA4-8D8A69AF7D1C}" srcId="{E5B2E815-0D19-41DC-B01B-4D608769620A}" destId="{87BF7896-20EA-4E8F-B6F4-A34EC5C9CB50}" srcOrd="2" destOrd="0" parTransId="{05E47BA5-F724-4AEE-9B5B-401F18E028E6}" sibTransId="{D63CE73E-35DE-48C3-8753-7648BC953C0D}"/>
    <dgm:cxn modelId="{D88F5139-A3BF-4F98-ABB0-AEE7243465CB}" type="presOf" srcId="{87BF7896-20EA-4E8F-B6F4-A34EC5C9CB50}" destId="{9D82041D-873A-4600-A9C7-C0A0ADFB138B}" srcOrd="0" destOrd="0" presId="urn:microsoft.com/office/officeart/2016/7/layout/RoundedRectangleTimeline"/>
    <dgm:cxn modelId="{32EF2862-2950-4DF8-BEA8-CD19460CCA31}" srcId="{E5B2E815-0D19-41DC-B01B-4D608769620A}" destId="{E4033A39-DCC4-4038-9562-AEDDBBB37A99}" srcOrd="1" destOrd="0" parTransId="{048EEAE6-78BA-4B00-B7BB-9C22DBB1E8F4}" sibTransId="{80AB0E5B-0C58-465D-A545-5B21133D2849}"/>
    <dgm:cxn modelId="{5E74CB62-E52E-4CEE-8AA1-9812BFC0D67E}" srcId="{E4033A39-DCC4-4038-9562-AEDDBBB37A99}" destId="{A4C0B4E4-70AD-4901-9E3F-7EA25DD6DAA1}" srcOrd="0" destOrd="0" parTransId="{701D9033-BAD3-4299-933F-A47AFDC2ECD0}" sibTransId="{657DB10D-2517-48AA-B970-6D815DBD4123}"/>
    <dgm:cxn modelId="{4653A150-E557-4235-B1A1-18156274D965}" type="presOf" srcId="{4259F840-24E7-476F-9F30-482E46395856}" destId="{E088D226-49D7-4C30-90DC-CA1755D98829}" srcOrd="0" destOrd="0" presId="urn:microsoft.com/office/officeart/2016/7/layout/RoundedRectangleTimeline"/>
    <dgm:cxn modelId="{E6B56652-B46A-4546-9536-64D675143F1B}" type="presOf" srcId="{A4C0B4E4-70AD-4901-9E3F-7EA25DD6DAA1}" destId="{FEBD3C2A-A340-470A-A475-AE614EA07678}" srcOrd="0" destOrd="0" presId="urn:microsoft.com/office/officeart/2016/7/layout/RoundedRectangleTimeline"/>
    <dgm:cxn modelId="{D9403C73-FB83-47D6-85AE-067D49ED63F2}" srcId="{3DE6FF16-CA4D-4D34-ABEB-8BE6A40B5E52}" destId="{C032D242-8D23-4EEC-A10A-7B0691E5A409}" srcOrd="0" destOrd="0" parTransId="{167DA838-BF1F-42A4-81E8-806F40795A14}" sibTransId="{7EFA60CA-572D-434D-B452-A4ACBAEB4D2C}"/>
    <dgm:cxn modelId="{140A4778-8248-44DE-B78A-23C578A77D7E}" srcId="{E5B2E815-0D19-41DC-B01B-4D608769620A}" destId="{AC76BE15-3E8A-498B-91BD-CF772C26B6F1}" srcOrd="4" destOrd="0" parTransId="{00CCB400-064A-4EF5-9806-9534D9AC69AD}" sibTransId="{662A3D6E-7238-444F-BC0B-C7A4321261DB}"/>
    <dgm:cxn modelId="{020D505A-97FA-43DD-A9A1-2501AD46F8AF}" type="presOf" srcId="{43CBB0A2-9D75-4264-8A30-3E8974B40658}" destId="{80CDBBF8-C6B4-4166-87C1-DC9120CC7586}" srcOrd="0" destOrd="0" presId="urn:microsoft.com/office/officeart/2016/7/layout/RoundedRectangleTimeline"/>
    <dgm:cxn modelId="{4D2DF581-8128-4440-9E51-29109DC6ED52}" srcId="{87BF7896-20EA-4E8F-B6F4-A34EC5C9CB50}" destId="{43CBB0A2-9D75-4264-8A30-3E8974B40658}" srcOrd="0" destOrd="0" parTransId="{F806E590-5F8E-48A1-96AC-9E738290D2ED}" sibTransId="{20F77EFB-335C-4BC3-AD95-8421EDF343E6}"/>
    <dgm:cxn modelId="{67A67F8B-14DC-457C-93BE-25105825881F}" type="presOf" srcId="{AC76BE15-3E8A-498B-91BD-CF772C26B6F1}" destId="{483E7832-9872-48C4-8E65-DCB39D4CDBDF}" srcOrd="0" destOrd="0" presId="urn:microsoft.com/office/officeart/2016/7/layout/RoundedRectangleTimeline"/>
    <dgm:cxn modelId="{C8CAF48F-322D-43C3-A68B-40DA904320AC}" type="presOf" srcId="{E5B2E815-0D19-41DC-B01B-4D608769620A}" destId="{196C9F68-3606-4282-A4C6-4485F1280B5F}" srcOrd="0" destOrd="0" presId="urn:microsoft.com/office/officeart/2016/7/layout/RoundedRectangleTimeline"/>
    <dgm:cxn modelId="{19CF03A0-47BE-4ABD-A62C-A27E16D6C5A3}" srcId="{AC76BE15-3E8A-498B-91BD-CF772C26B6F1}" destId="{73820394-2159-4075-9E6F-217263B07F8B}" srcOrd="0" destOrd="0" parTransId="{A861A835-3A0D-4B09-8870-87D7FDC7B27F}" sibTransId="{D383A36B-470D-499F-AE13-85A6B2495524}"/>
    <dgm:cxn modelId="{D473BBA6-FF54-423D-9B9B-875C8AA2545B}" type="presOf" srcId="{73820394-2159-4075-9E6F-217263B07F8B}" destId="{1FA3C236-5719-4A33-A6BB-80FA85F940E3}" srcOrd="0" destOrd="0" presId="urn:microsoft.com/office/officeart/2016/7/layout/RoundedRectangleTimeline"/>
    <dgm:cxn modelId="{636DE8C5-F706-4BA5-855F-85FD2239E2BE}" srcId="{E5B2E815-0D19-41DC-B01B-4D608769620A}" destId="{3DE6FF16-CA4D-4D34-ABEB-8BE6A40B5E52}" srcOrd="3" destOrd="0" parTransId="{DA9CCCCB-8206-4757-82C8-F885E9D238B5}" sibTransId="{986162A7-6F89-4679-B40E-33A17DA21B73}"/>
    <dgm:cxn modelId="{770CA1CC-3DDD-451E-AE83-A71CA570260C}" srcId="{4259F840-24E7-476F-9F30-482E46395856}" destId="{B54C8F6C-BE1E-4EAB-B7A0-48DE01FFAA36}" srcOrd="0" destOrd="0" parTransId="{8DE7CD45-B7C0-432E-B819-6A7D97E31315}" sibTransId="{C33B8BEF-A818-4A2F-A99A-E2B29895E184}"/>
    <dgm:cxn modelId="{42EE41D1-3C16-4937-BB38-B076896C09A0}" srcId="{E5B2E815-0D19-41DC-B01B-4D608769620A}" destId="{4259F840-24E7-476F-9F30-482E46395856}" srcOrd="0" destOrd="0" parTransId="{FCE8068D-7E50-4749-A8D0-ADEDAC5637B3}" sibTransId="{DCC444A4-F20A-48F5-A61E-47BFFF185A57}"/>
    <dgm:cxn modelId="{546179F7-5E1B-4360-8938-B9238DA6DE5D}" type="presOf" srcId="{C032D242-8D23-4EEC-A10A-7B0691E5A409}" destId="{1BB5FD64-47F9-47A3-911F-535BFE17A3B9}" srcOrd="0" destOrd="0" presId="urn:microsoft.com/office/officeart/2016/7/layout/RoundedRectangleTimeline"/>
    <dgm:cxn modelId="{B5EA3CD6-0576-4168-82C9-9ADC0803B31E}" type="presParOf" srcId="{196C9F68-3606-4282-A4C6-4485F1280B5F}" destId="{68D8AC18-502F-4825-B069-75605ADB3A40}" srcOrd="0" destOrd="0" presId="urn:microsoft.com/office/officeart/2016/7/layout/RoundedRectangleTimeline"/>
    <dgm:cxn modelId="{30A197C5-075F-4643-BF26-64BC9FAF532F}" type="presParOf" srcId="{68D8AC18-502F-4825-B069-75605ADB3A40}" destId="{E088D226-49D7-4C30-90DC-CA1755D98829}" srcOrd="0" destOrd="0" presId="urn:microsoft.com/office/officeart/2016/7/layout/RoundedRectangleTimeline"/>
    <dgm:cxn modelId="{DBAA9861-CCB2-4B8A-A3AA-B305A4B5783E}" type="presParOf" srcId="{68D8AC18-502F-4825-B069-75605ADB3A40}" destId="{45A02F84-C6CB-43F5-AEE4-3EA66C2BD25F}" srcOrd="1" destOrd="0" presId="urn:microsoft.com/office/officeart/2016/7/layout/RoundedRectangleTimeline"/>
    <dgm:cxn modelId="{3F249148-C6F7-40D3-8583-B11C276DE023}" type="presParOf" srcId="{68D8AC18-502F-4825-B069-75605ADB3A40}" destId="{6BA46904-CB7C-4538-BD49-D3891EF19552}" srcOrd="2" destOrd="0" presId="urn:microsoft.com/office/officeart/2016/7/layout/RoundedRectangleTimeline"/>
    <dgm:cxn modelId="{337BF8D5-8206-4D0E-857F-BA46391BB745}" type="presParOf" srcId="{68D8AC18-502F-4825-B069-75605ADB3A40}" destId="{049FDBD0-77FE-49D1-A275-A272C8C5E426}" srcOrd="3" destOrd="0" presId="urn:microsoft.com/office/officeart/2016/7/layout/RoundedRectangleTimeline"/>
    <dgm:cxn modelId="{8E042F31-23CC-40C0-92DC-707183B24E81}" type="presParOf" srcId="{68D8AC18-502F-4825-B069-75605ADB3A40}" destId="{CB26EA94-33BB-4F98-9E1E-2237D4831263}" srcOrd="4" destOrd="0" presId="urn:microsoft.com/office/officeart/2016/7/layout/RoundedRectangleTimeline"/>
    <dgm:cxn modelId="{16926BC1-FC34-413E-B35A-2F54A781CCCD}" type="presParOf" srcId="{196C9F68-3606-4282-A4C6-4485F1280B5F}" destId="{606F1DBF-510E-4065-ACCB-3EBDA85CFB92}" srcOrd="1" destOrd="0" presId="urn:microsoft.com/office/officeart/2016/7/layout/RoundedRectangleTimeline"/>
    <dgm:cxn modelId="{42F07C1F-C715-41B1-8356-B99F8CE1AC01}" type="presParOf" srcId="{196C9F68-3606-4282-A4C6-4485F1280B5F}" destId="{07989479-D1A2-4D15-AA3A-B0CFFB9F91D9}" srcOrd="2" destOrd="0" presId="urn:microsoft.com/office/officeart/2016/7/layout/RoundedRectangleTimeline"/>
    <dgm:cxn modelId="{5856EE22-FE01-4788-BBF3-407A68D5A730}" type="presParOf" srcId="{07989479-D1A2-4D15-AA3A-B0CFFB9F91D9}" destId="{539615E2-3277-4D8E-8484-FF5088C8BF01}" srcOrd="0" destOrd="0" presId="urn:microsoft.com/office/officeart/2016/7/layout/RoundedRectangleTimeline"/>
    <dgm:cxn modelId="{3004EE47-5347-4BBA-95CC-D947A73AE485}" type="presParOf" srcId="{07989479-D1A2-4D15-AA3A-B0CFFB9F91D9}" destId="{FEBD3C2A-A340-470A-A475-AE614EA07678}" srcOrd="1" destOrd="0" presId="urn:microsoft.com/office/officeart/2016/7/layout/RoundedRectangleTimeline"/>
    <dgm:cxn modelId="{400A75AC-5289-4270-AC07-416891AF3888}" type="presParOf" srcId="{07989479-D1A2-4D15-AA3A-B0CFFB9F91D9}" destId="{080474C8-0FEA-4FD1-97F1-0978CFB4A37F}" srcOrd="2" destOrd="0" presId="urn:microsoft.com/office/officeart/2016/7/layout/RoundedRectangleTimeline"/>
    <dgm:cxn modelId="{304EB087-DD14-4AA8-8A06-DF9485956226}" type="presParOf" srcId="{07989479-D1A2-4D15-AA3A-B0CFFB9F91D9}" destId="{4797FB61-2602-4A58-81E6-6F133DB1E419}" srcOrd="3" destOrd="0" presId="urn:microsoft.com/office/officeart/2016/7/layout/RoundedRectangleTimeline"/>
    <dgm:cxn modelId="{BC4CC356-31E8-4421-B18C-CB3697E73FAC}" type="presParOf" srcId="{07989479-D1A2-4D15-AA3A-B0CFFB9F91D9}" destId="{3ADF0AE3-D759-4F4F-8135-572855211847}" srcOrd="4" destOrd="0" presId="urn:microsoft.com/office/officeart/2016/7/layout/RoundedRectangleTimeline"/>
    <dgm:cxn modelId="{718BABD9-3B60-482F-B01A-2E414F152777}" type="presParOf" srcId="{196C9F68-3606-4282-A4C6-4485F1280B5F}" destId="{B0CD7A53-7149-45F2-83E8-36717D7878A1}" srcOrd="3" destOrd="0" presId="urn:microsoft.com/office/officeart/2016/7/layout/RoundedRectangleTimeline"/>
    <dgm:cxn modelId="{FD435764-A46B-4635-A943-B6C17FFBD43C}" type="presParOf" srcId="{196C9F68-3606-4282-A4C6-4485F1280B5F}" destId="{FB379A6E-C0F9-420B-90FC-2785E757E6AE}" srcOrd="4" destOrd="0" presId="urn:microsoft.com/office/officeart/2016/7/layout/RoundedRectangleTimeline"/>
    <dgm:cxn modelId="{03D7F2C3-849C-416B-B668-D51C46CA90E6}" type="presParOf" srcId="{FB379A6E-C0F9-420B-90FC-2785E757E6AE}" destId="{9D82041D-873A-4600-A9C7-C0A0ADFB138B}" srcOrd="0" destOrd="0" presId="urn:microsoft.com/office/officeart/2016/7/layout/RoundedRectangleTimeline"/>
    <dgm:cxn modelId="{1DA536D0-EC28-4B9F-A5E9-28EC8F45638C}" type="presParOf" srcId="{FB379A6E-C0F9-420B-90FC-2785E757E6AE}" destId="{80CDBBF8-C6B4-4166-87C1-DC9120CC7586}" srcOrd="1" destOrd="0" presId="urn:microsoft.com/office/officeart/2016/7/layout/RoundedRectangleTimeline"/>
    <dgm:cxn modelId="{A1A8842C-F8BC-40AC-8FFC-6A922D88E333}" type="presParOf" srcId="{FB379A6E-C0F9-420B-90FC-2785E757E6AE}" destId="{89759DE5-9F8A-470E-A6D8-F13BB4DEE93D}" srcOrd="2" destOrd="0" presId="urn:microsoft.com/office/officeart/2016/7/layout/RoundedRectangleTimeline"/>
    <dgm:cxn modelId="{29E74E09-91C9-47DF-AE07-A1527FF00EB2}" type="presParOf" srcId="{FB379A6E-C0F9-420B-90FC-2785E757E6AE}" destId="{07CCF286-8B46-4A20-ACAC-84BA2D6EFBBC}" srcOrd="3" destOrd="0" presId="urn:microsoft.com/office/officeart/2016/7/layout/RoundedRectangleTimeline"/>
    <dgm:cxn modelId="{410C15E7-86BA-42B7-8F67-411E34B11038}" type="presParOf" srcId="{FB379A6E-C0F9-420B-90FC-2785E757E6AE}" destId="{4624FC32-5405-42B1-B5CC-DF0659852A58}" srcOrd="4" destOrd="0" presId="urn:microsoft.com/office/officeart/2016/7/layout/RoundedRectangleTimeline"/>
    <dgm:cxn modelId="{E805D201-407E-43CA-9B74-1CB556699F3D}" type="presParOf" srcId="{196C9F68-3606-4282-A4C6-4485F1280B5F}" destId="{8C327064-3851-4ECF-AAB7-82B51711041E}" srcOrd="5" destOrd="0" presId="urn:microsoft.com/office/officeart/2016/7/layout/RoundedRectangleTimeline"/>
    <dgm:cxn modelId="{43BD8313-2385-4BA0-9145-2022434D3E68}" type="presParOf" srcId="{196C9F68-3606-4282-A4C6-4485F1280B5F}" destId="{3ADEA4DF-6814-494D-9D3D-41947417052B}" srcOrd="6" destOrd="0" presId="urn:microsoft.com/office/officeart/2016/7/layout/RoundedRectangleTimeline"/>
    <dgm:cxn modelId="{77EE5245-99F9-4607-BF5D-14371704AD7C}" type="presParOf" srcId="{3ADEA4DF-6814-494D-9D3D-41947417052B}" destId="{74CD3FF2-195B-429B-BC6F-5B5A7FED2BE2}" srcOrd="0" destOrd="0" presId="urn:microsoft.com/office/officeart/2016/7/layout/RoundedRectangleTimeline"/>
    <dgm:cxn modelId="{4182CE37-4E54-4351-9A5F-1904FF20E71C}" type="presParOf" srcId="{3ADEA4DF-6814-494D-9D3D-41947417052B}" destId="{1BB5FD64-47F9-47A3-911F-535BFE17A3B9}" srcOrd="1" destOrd="0" presId="urn:microsoft.com/office/officeart/2016/7/layout/RoundedRectangleTimeline"/>
    <dgm:cxn modelId="{618B960F-61F5-4357-A407-60CA51E36041}" type="presParOf" srcId="{3ADEA4DF-6814-494D-9D3D-41947417052B}" destId="{FE9B27EB-7AC7-485A-9A55-41E8118F9EAF}" srcOrd="2" destOrd="0" presId="urn:microsoft.com/office/officeart/2016/7/layout/RoundedRectangleTimeline"/>
    <dgm:cxn modelId="{181A4BE4-72AF-463E-880D-D34673D0F9E8}" type="presParOf" srcId="{3ADEA4DF-6814-494D-9D3D-41947417052B}" destId="{46BD4721-4664-4AD0-9F11-DBE7E0B207D5}" srcOrd="3" destOrd="0" presId="urn:microsoft.com/office/officeart/2016/7/layout/RoundedRectangleTimeline"/>
    <dgm:cxn modelId="{AC4EA57A-E4C0-4C2D-8EC9-38BC20FC13B6}" type="presParOf" srcId="{3ADEA4DF-6814-494D-9D3D-41947417052B}" destId="{69028BD0-349D-4B47-B1F4-B64C6478DE3C}" srcOrd="4" destOrd="0" presId="urn:microsoft.com/office/officeart/2016/7/layout/RoundedRectangleTimeline"/>
    <dgm:cxn modelId="{AA8AD3DD-2E80-42F5-B3E4-A5C7AF3802D4}" type="presParOf" srcId="{196C9F68-3606-4282-A4C6-4485F1280B5F}" destId="{619CFBB1-86F5-45A6-80BA-23F97450662F}" srcOrd="7" destOrd="0" presId="urn:microsoft.com/office/officeart/2016/7/layout/RoundedRectangleTimeline"/>
    <dgm:cxn modelId="{FDD0F37D-1C7B-48B3-AC81-ED4C6F1B5BBD}" type="presParOf" srcId="{196C9F68-3606-4282-A4C6-4485F1280B5F}" destId="{E4E0A96A-AF87-442A-A1A3-64B8F3CFC7FE}" srcOrd="8" destOrd="0" presId="urn:microsoft.com/office/officeart/2016/7/layout/RoundedRectangleTimeline"/>
    <dgm:cxn modelId="{CF303A04-9A48-4B41-A7BB-CC3D8C5695D3}" type="presParOf" srcId="{E4E0A96A-AF87-442A-A1A3-64B8F3CFC7FE}" destId="{483E7832-9872-48C4-8E65-DCB39D4CDBDF}" srcOrd="0" destOrd="0" presId="urn:microsoft.com/office/officeart/2016/7/layout/RoundedRectangleTimeline"/>
    <dgm:cxn modelId="{73245F8D-03D3-46C1-81E4-D90E66C49907}" type="presParOf" srcId="{E4E0A96A-AF87-442A-A1A3-64B8F3CFC7FE}" destId="{1FA3C236-5719-4A33-A6BB-80FA85F940E3}" srcOrd="1" destOrd="0" presId="urn:microsoft.com/office/officeart/2016/7/layout/RoundedRectangleTimeline"/>
    <dgm:cxn modelId="{412C5C97-3381-4F16-9B7D-FDFBEDD4E918}" type="presParOf" srcId="{E4E0A96A-AF87-442A-A1A3-64B8F3CFC7FE}" destId="{18F1C823-9ACD-4FCD-8102-F468DCE57A45}" srcOrd="2" destOrd="0" presId="urn:microsoft.com/office/officeart/2016/7/layout/RoundedRectangleTimeline"/>
    <dgm:cxn modelId="{23A8F6FC-DFDA-4E9F-A354-A33937E1BFC9}" type="presParOf" srcId="{E4E0A96A-AF87-442A-A1A3-64B8F3CFC7FE}" destId="{F8AD0AB8-BBDF-4F0A-A6A0-850E289DD521}" srcOrd="3" destOrd="0" presId="urn:microsoft.com/office/officeart/2016/7/layout/RoundedRectangleTimeline"/>
    <dgm:cxn modelId="{C02C06C2-0966-4212-84DD-DA325FCEF64C}" type="presParOf" srcId="{E4E0A96A-AF87-442A-A1A3-64B8F3CFC7FE}" destId="{11CAE2E7-2E06-450A-A729-9C2DCEF85421}" srcOrd="4" destOrd="0" presId="urn:microsoft.com/office/officeart/2016/7/layout/RoundedRectangleTimeline"/>
  </dgm:cxnLst>
  <dgm:bg>
    <a:solidFill>
      <a:schemeClr val="tx1"/>
    </a:solidFill>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88D226-49D7-4C30-90DC-CA1755D98829}">
      <dsp:nvSpPr>
        <dsp:cNvPr id="0" name=""/>
        <dsp:cNvSpPr/>
      </dsp:nvSpPr>
      <dsp:spPr>
        <a:xfrm rot="16200000">
          <a:off x="1434223" y="1011950"/>
          <a:ext cx="397986" cy="1955960"/>
        </a:xfrm>
        <a:prstGeom prst="round2SameRect">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1">
          <a:noAutofit/>
        </a:bodyPr>
        <a:lstStyle/>
        <a:p>
          <a:pPr marL="0" lvl="0" indent="0" algn="ctr" defTabSz="800100">
            <a:lnSpc>
              <a:spcPct val="90000"/>
            </a:lnSpc>
            <a:spcBef>
              <a:spcPct val="0"/>
            </a:spcBef>
            <a:spcAft>
              <a:spcPct val="35000"/>
            </a:spcAft>
            <a:buNone/>
          </a:pPr>
          <a:r>
            <a:rPr lang="en-US" sz="1800" kern="1200" dirty="0">
              <a:latin typeface="+mn-lt"/>
            </a:rPr>
            <a:t>Data Analysis</a:t>
          </a:r>
        </a:p>
      </dsp:txBody>
      <dsp:txXfrm rot="5400000">
        <a:off x="674664" y="1810365"/>
        <a:ext cx="1936532" cy="359130"/>
      </dsp:txXfrm>
    </dsp:sp>
    <dsp:sp modelId="{45A02F84-C6CB-43F5-AEE4-3EA66C2BD25F}">
      <dsp:nvSpPr>
        <dsp:cNvPr id="0" name=""/>
        <dsp:cNvSpPr/>
      </dsp:nvSpPr>
      <dsp:spPr>
        <a:xfrm>
          <a:off x="3249" y="0"/>
          <a:ext cx="3259934" cy="13929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137160" numCol="1" spcCol="1270" anchor="b" anchorCtr="1">
          <a:noAutofit/>
        </a:bodyPr>
        <a:lstStyle/>
        <a:p>
          <a:pPr marL="0" lvl="0" indent="0" algn="ctr" defTabSz="800100">
            <a:lnSpc>
              <a:spcPct val="90000"/>
            </a:lnSpc>
            <a:spcBef>
              <a:spcPct val="0"/>
            </a:spcBef>
            <a:spcAft>
              <a:spcPct val="35000"/>
            </a:spcAft>
            <a:buFont typeface="Symbol" panose="05050102010706020507" pitchFamily="18" charset="2"/>
            <a:buNone/>
          </a:pPr>
          <a:r>
            <a:rPr lang="en-US" sz="1800" b="0" i="0" kern="1200" dirty="0">
              <a:solidFill>
                <a:schemeClr val="bg1"/>
              </a:solidFill>
            </a:rPr>
            <a:t>It is the process of collecting, modeling, and analyzing data to extract insights that support decision-making. Done by Power BI</a:t>
          </a:r>
          <a:endParaRPr lang="en-US" sz="1800" kern="1200" dirty="0">
            <a:solidFill>
              <a:schemeClr val="bg1"/>
            </a:solidFill>
            <a:latin typeface="+mn-lt"/>
          </a:endParaRPr>
        </a:p>
      </dsp:txBody>
      <dsp:txXfrm>
        <a:off x="3249" y="0"/>
        <a:ext cx="3259934" cy="1392951"/>
      </dsp:txXfrm>
    </dsp:sp>
    <dsp:sp modelId="{6BA46904-CB7C-4538-BD49-D3891EF19552}">
      <dsp:nvSpPr>
        <dsp:cNvPr id="0" name=""/>
        <dsp:cNvSpPr/>
      </dsp:nvSpPr>
      <dsp:spPr>
        <a:xfrm>
          <a:off x="1633216" y="1472548"/>
          <a:ext cx="0" cy="318388"/>
        </a:xfrm>
        <a:prstGeom prst="line">
          <a:avLst/>
        </a:prstGeom>
        <a:noFill/>
        <a:ln w="6350" cap="flat" cmpd="sng" algn="ctr">
          <a:solidFill>
            <a:schemeClr val="accent5">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049FDBD0-77FE-49D1-A275-A272C8C5E426}">
      <dsp:nvSpPr>
        <dsp:cNvPr id="0" name=""/>
        <dsp:cNvSpPr/>
      </dsp:nvSpPr>
      <dsp:spPr>
        <a:xfrm>
          <a:off x="1593417" y="1392951"/>
          <a:ext cx="79597" cy="79597"/>
        </a:xfrm>
        <a:prstGeom prst="ellipse">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39615E2-3277-4D8E-8484-FF5088C8BF01}">
      <dsp:nvSpPr>
        <dsp:cNvPr id="0" name=""/>
        <dsp:cNvSpPr/>
      </dsp:nvSpPr>
      <dsp:spPr>
        <a:xfrm>
          <a:off x="2611196" y="1790937"/>
          <a:ext cx="1955960" cy="397986"/>
        </a:xfrm>
        <a:prstGeom prst="rect">
          <a:avLst/>
        </a:prstGeom>
        <a:solidFill>
          <a:schemeClr val="accent5">
            <a:hueOff val="90002"/>
            <a:satOff val="2173"/>
            <a:lumOff val="-10490"/>
            <a:alphaOff val="0"/>
          </a:schemeClr>
        </a:solidFill>
        <a:ln w="12700" cap="flat" cmpd="sng" algn="ctr">
          <a:solidFill>
            <a:schemeClr val="accent5">
              <a:hueOff val="90002"/>
              <a:satOff val="2173"/>
              <a:lumOff val="-1049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1">
          <a:noAutofit/>
        </a:bodyPr>
        <a:lstStyle/>
        <a:p>
          <a:pPr marL="0" lvl="0" indent="0" algn="ctr" defTabSz="800100">
            <a:lnSpc>
              <a:spcPct val="90000"/>
            </a:lnSpc>
            <a:spcBef>
              <a:spcPct val="0"/>
            </a:spcBef>
            <a:spcAft>
              <a:spcPct val="35000"/>
            </a:spcAft>
            <a:buNone/>
          </a:pPr>
          <a:r>
            <a:rPr lang="en-US" sz="1800" kern="1200" dirty="0">
              <a:latin typeface="+mn-lt"/>
            </a:rPr>
            <a:t>Preprocessing</a:t>
          </a:r>
        </a:p>
      </dsp:txBody>
      <dsp:txXfrm>
        <a:off x="2611196" y="1790937"/>
        <a:ext cx="1955960" cy="397986"/>
      </dsp:txXfrm>
    </dsp:sp>
    <dsp:sp modelId="{FEBD3C2A-A340-470A-A475-AE614EA07678}">
      <dsp:nvSpPr>
        <dsp:cNvPr id="0" name=""/>
        <dsp:cNvSpPr/>
      </dsp:nvSpPr>
      <dsp:spPr>
        <a:xfrm>
          <a:off x="1959209" y="2586910"/>
          <a:ext cx="3259934" cy="13929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37160" rIns="0" bIns="0" numCol="1" spcCol="1270" anchor="t" anchorCtr="1">
          <a:noAutofit/>
        </a:bodyPr>
        <a:lstStyle/>
        <a:p>
          <a:pPr marL="0" lvl="0" indent="0" algn="ctr" defTabSz="800100">
            <a:lnSpc>
              <a:spcPct val="90000"/>
            </a:lnSpc>
            <a:spcBef>
              <a:spcPct val="0"/>
            </a:spcBef>
            <a:spcAft>
              <a:spcPct val="35000"/>
            </a:spcAft>
            <a:buFont typeface="Symbol" panose="05050102010706020507" pitchFamily="18" charset="2"/>
            <a:buNone/>
          </a:pPr>
          <a:r>
            <a:rPr lang="en-US" sz="1800" b="0" i="0" kern="1200" dirty="0">
              <a:solidFill>
                <a:schemeClr val="bg1"/>
              </a:solidFill>
            </a:rPr>
            <a:t>Transformation of raw data into  useful and efficient format.</a:t>
          </a:r>
          <a:endParaRPr lang="en-US" sz="1800" kern="1200" dirty="0">
            <a:solidFill>
              <a:schemeClr val="bg1"/>
            </a:solidFill>
            <a:latin typeface="+mn-lt"/>
          </a:endParaRPr>
        </a:p>
      </dsp:txBody>
      <dsp:txXfrm>
        <a:off x="1959209" y="2586910"/>
        <a:ext cx="3259934" cy="1392951"/>
      </dsp:txXfrm>
    </dsp:sp>
    <dsp:sp modelId="{080474C8-0FEA-4FD1-97F1-0978CFB4A37F}">
      <dsp:nvSpPr>
        <dsp:cNvPr id="0" name=""/>
        <dsp:cNvSpPr/>
      </dsp:nvSpPr>
      <dsp:spPr>
        <a:xfrm>
          <a:off x="3589176" y="2188924"/>
          <a:ext cx="0" cy="318388"/>
        </a:xfrm>
        <a:prstGeom prst="line">
          <a:avLst/>
        </a:prstGeom>
        <a:noFill/>
        <a:ln w="6350" cap="flat" cmpd="sng" algn="ctr">
          <a:solidFill>
            <a:schemeClr val="accent5">
              <a:hueOff val="90002"/>
              <a:satOff val="2173"/>
              <a:lumOff val="-10490"/>
              <a:alphaOff val="0"/>
            </a:schemeClr>
          </a:solidFill>
          <a:prstDash val="dash"/>
          <a:miter lim="800000"/>
        </a:ln>
        <a:effectLst/>
      </dsp:spPr>
      <dsp:style>
        <a:lnRef idx="1">
          <a:scrgbClr r="0" g="0" b="0"/>
        </a:lnRef>
        <a:fillRef idx="0">
          <a:scrgbClr r="0" g="0" b="0"/>
        </a:fillRef>
        <a:effectRef idx="0">
          <a:scrgbClr r="0" g="0" b="0"/>
        </a:effectRef>
        <a:fontRef idx="minor"/>
      </dsp:style>
    </dsp:sp>
    <dsp:sp modelId="{4797FB61-2602-4A58-81E6-6F133DB1E419}">
      <dsp:nvSpPr>
        <dsp:cNvPr id="0" name=""/>
        <dsp:cNvSpPr/>
      </dsp:nvSpPr>
      <dsp:spPr>
        <a:xfrm>
          <a:off x="3549378" y="2507313"/>
          <a:ext cx="79597" cy="79597"/>
        </a:xfrm>
        <a:prstGeom prst="ellipse">
          <a:avLst/>
        </a:prstGeom>
        <a:solidFill>
          <a:schemeClr val="accent5">
            <a:hueOff val="90002"/>
            <a:satOff val="2173"/>
            <a:lumOff val="-1049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D82041D-873A-4600-A9C7-C0A0ADFB138B}">
      <dsp:nvSpPr>
        <dsp:cNvPr id="0" name=""/>
        <dsp:cNvSpPr/>
      </dsp:nvSpPr>
      <dsp:spPr>
        <a:xfrm>
          <a:off x="4567157" y="1790937"/>
          <a:ext cx="1955960" cy="397986"/>
        </a:xfrm>
        <a:prstGeom prst="rect">
          <a:avLst/>
        </a:prstGeom>
        <a:solidFill>
          <a:schemeClr val="accent5">
            <a:hueOff val="180003"/>
            <a:satOff val="4346"/>
            <a:lumOff val="-20980"/>
            <a:alphaOff val="0"/>
          </a:schemeClr>
        </a:solidFill>
        <a:ln w="12700" cap="flat" cmpd="sng" algn="ctr">
          <a:solidFill>
            <a:schemeClr val="accent5">
              <a:hueOff val="180003"/>
              <a:satOff val="4346"/>
              <a:lumOff val="-2098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1">
          <a:noAutofit/>
        </a:bodyPr>
        <a:lstStyle/>
        <a:p>
          <a:pPr marL="0" lvl="0" indent="0" algn="ctr" defTabSz="800100">
            <a:lnSpc>
              <a:spcPct val="90000"/>
            </a:lnSpc>
            <a:spcBef>
              <a:spcPct val="0"/>
            </a:spcBef>
            <a:spcAft>
              <a:spcPct val="35000"/>
            </a:spcAft>
            <a:buNone/>
          </a:pPr>
          <a:r>
            <a:rPr lang="en-US" sz="1800" kern="1200" dirty="0">
              <a:latin typeface="+mn-lt"/>
            </a:rPr>
            <a:t>Modeling</a:t>
          </a:r>
        </a:p>
      </dsp:txBody>
      <dsp:txXfrm>
        <a:off x="4567157" y="1790937"/>
        <a:ext cx="1955960" cy="397986"/>
      </dsp:txXfrm>
    </dsp:sp>
    <dsp:sp modelId="{80CDBBF8-C6B4-4166-87C1-DC9120CC7586}">
      <dsp:nvSpPr>
        <dsp:cNvPr id="0" name=""/>
        <dsp:cNvSpPr/>
      </dsp:nvSpPr>
      <dsp:spPr>
        <a:xfrm>
          <a:off x="3915170" y="0"/>
          <a:ext cx="3259934" cy="13929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137160" numCol="1" spcCol="1270" anchor="b" anchorCtr="1">
          <a:noAutofit/>
        </a:bodyPr>
        <a:lstStyle/>
        <a:p>
          <a:pPr marL="0" lvl="0" indent="0" algn="ctr" defTabSz="800100">
            <a:lnSpc>
              <a:spcPct val="90000"/>
            </a:lnSpc>
            <a:spcBef>
              <a:spcPct val="0"/>
            </a:spcBef>
            <a:spcAft>
              <a:spcPct val="35000"/>
            </a:spcAft>
            <a:buFont typeface="Symbol" panose="05050102010706020507" pitchFamily="18" charset="2"/>
            <a:buNone/>
          </a:pPr>
          <a:r>
            <a:rPr lang="en-US" sz="1800" b="0" i="0" kern="1200" dirty="0">
              <a:solidFill>
                <a:schemeClr val="bg1"/>
              </a:solidFill>
            </a:rPr>
            <a:t>Training a machine learning algorithm to predict the labels from the features and validating it on holdout data. </a:t>
          </a:r>
          <a:endParaRPr lang="en-US" sz="1800" kern="1200" dirty="0">
            <a:solidFill>
              <a:schemeClr val="bg1"/>
            </a:solidFill>
            <a:latin typeface="+mn-lt"/>
          </a:endParaRPr>
        </a:p>
      </dsp:txBody>
      <dsp:txXfrm>
        <a:off x="3915170" y="0"/>
        <a:ext cx="3259934" cy="1392951"/>
      </dsp:txXfrm>
    </dsp:sp>
    <dsp:sp modelId="{89759DE5-9F8A-470E-A6D8-F13BB4DEE93D}">
      <dsp:nvSpPr>
        <dsp:cNvPr id="0" name=""/>
        <dsp:cNvSpPr/>
      </dsp:nvSpPr>
      <dsp:spPr>
        <a:xfrm>
          <a:off x="5545137" y="1472548"/>
          <a:ext cx="0" cy="318388"/>
        </a:xfrm>
        <a:prstGeom prst="line">
          <a:avLst/>
        </a:prstGeom>
        <a:noFill/>
        <a:ln w="6350" cap="flat" cmpd="sng" algn="ctr">
          <a:solidFill>
            <a:schemeClr val="accent5">
              <a:hueOff val="180003"/>
              <a:satOff val="4346"/>
              <a:lumOff val="-20980"/>
              <a:alphaOff val="0"/>
            </a:schemeClr>
          </a:solidFill>
          <a:prstDash val="dash"/>
          <a:miter lim="800000"/>
        </a:ln>
        <a:effectLst/>
      </dsp:spPr>
      <dsp:style>
        <a:lnRef idx="1">
          <a:scrgbClr r="0" g="0" b="0"/>
        </a:lnRef>
        <a:fillRef idx="0">
          <a:scrgbClr r="0" g="0" b="0"/>
        </a:fillRef>
        <a:effectRef idx="0">
          <a:scrgbClr r="0" g="0" b="0"/>
        </a:effectRef>
        <a:fontRef idx="minor"/>
      </dsp:style>
    </dsp:sp>
    <dsp:sp modelId="{07CCF286-8B46-4A20-ACAC-84BA2D6EFBBC}">
      <dsp:nvSpPr>
        <dsp:cNvPr id="0" name=""/>
        <dsp:cNvSpPr/>
      </dsp:nvSpPr>
      <dsp:spPr>
        <a:xfrm>
          <a:off x="5505338" y="1392951"/>
          <a:ext cx="79597" cy="79597"/>
        </a:xfrm>
        <a:prstGeom prst="ellipse">
          <a:avLst/>
        </a:prstGeom>
        <a:solidFill>
          <a:schemeClr val="accent5">
            <a:hueOff val="180003"/>
            <a:satOff val="4346"/>
            <a:lumOff val="-2098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4CD3FF2-195B-429B-BC6F-5B5A7FED2BE2}">
      <dsp:nvSpPr>
        <dsp:cNvPr id="0" name=""/>
        <dsp:cNvSpPr/>
      </dsp:nvSpPr>
      <dsp:spPr>
        <a:xfrm>
          <a:off x="6523117" y="1790937"/>
          <a:ext cx="1955960" cy="397986"/>
        </a:xfrm>
        <a:prstGeom prst="rect">
          <a:avLst/>
        </a:prstGeom>
        <a:solidFill>
          <a:schemeClr val="accent5">
            <a:hueOff val="270005"/>
            <a:satOff val="6519"/>
            <a:lumOff val="-31471"/>
            <a:alphaOff val="0"/>
          </a:schemeClr>
        </a:solidFill>
        <a:ln w="12700" cap="flat" cmpd="sng" algn="ctr">
          <a:solidFill>
            <a:schemeClr val="accent5">
              <a:hueOff val="270005"/>
              <a:satOff val="6519"/>
              <a:lumOff val="-3147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1">
          <a:noAutofit/>
        </a:bodyPr>
        <a:lstStyle/>
        <a:p>
          <a:pPr marL="0" lvl="0" indent="0" algn="ctr" defTabSz="800100">
            <a:lnSpc>
              <a:spcPct val="90000"/>
            </a:lnSpc>
            <a:spcBef>
              <a:spcPct val="0"/>
            </a:spcBef>
            <a:spcAft>
              <a:spcPct val="35000"/>
            </a:spcAft>
            <a:buFont typeface="Symbol" panose="05050102010706020507" pitchFamily="18" charset="2"/>
            <a:buNone/>
          </a:pPr>
          <a:r>
            <a:rPr lang="en-US" sz="1800" kern="1200" dirty="0">
              <a:latin typeface="+mn-lt"/>
            </a:rPr>
            <a:t>Testing</a:t>
          </a:r>
        </a:p>
      </dsp:txBody>
      <dsp:txXfrm>
        <a:off x="6523117" y="1790937"/>
        <a:ext cx="1955960" cy="397986"/>
      </dsp:txXfrm>
    </dsp:sp>
    <dsp:sp modelId="{1BB5FD64-47F9-47A3-911F-535BFE17A3B9}">
      <dsp:nvSpPr>
        <dsp:cNvPr id="0" name=""/>
        <dsp:cNvSpPr/>
      </dsp:nvSpPr>
      <dsp:spPr>
        <a:xfrm>
          <a:off x="5871130" y="2586910"/>
          <a:ext cx="3259934" cy="13929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37160" rIns="0" bIns="0" numCol="1" spcCol="1270" anchor="t" anchorCtr="1">
          <a:noAutofit/>
        </a:bodyPr>
        <a:lstStyle/>
        <a:p>
          <a:pPr marL="0" lvl="0" indent="0" algn="ctr" defTabSz="800100">
            <a:lnSpc>
              <a:spcPct val="90000"/>
            </a:lnSpc>
            <a:spcBef>
              <a:spcPct val="0"/>
            </a:spcBef>
            <a:spcAft>
              <a:spcPct val="35000"/>
            </a:spcAft>
            <a:buFont typeface="Symbol" panose="05050102010706020507" pitchFamily="18" charset="2"/>
            <a:buNone/>
          </a:pPr>
          <a:r>
            <a:rPr lang="en-US" sz="1800" b="0" i="0" kern="1200" dirty="0">
              <a:solidFill>
                <a:schemeClr val="bg1"/>
              </a:solidFill>
            </a:rPr>
            <a:t>Testing the model performance in terms of</a:t>
          </a:r>
          <a:r>
            <a:rPr lang="en-US" sz="1800" b="1" i="0" kern="1200" dirty="0">
              <a:solidFill>
                <a:schemeClr val="bg1"/>
              </a:solidFill>
            </a:rPr>
            <a:t> </a:t>
          </a:r>
          <a:r>
            <a:rPr lang="en-US" sz="1800" b="0" i="0" kern="1200" dirty="0">
              <a:solidFill>
                <a:schemeClr val="bg1"/>
              </a:solidFill>
            </a:rPr>
            <a:t>accuracy/precision of the models on unseen data</a:t>
          </a:r>
          <a:endParaRPr lang="en-US" sz="1800" b="0" kern="1200" dirty="0">
            <a:solidFill>
              <a:schemeClr val="bg1"/>
            </a:solidFill>
            <a:latin typeface="+mn-lt"/>
          </a:endParaRPr>
        </a:p>
      </dsp:txBody>
      <dsp:txXfrm>
        <a:off x="5871130" y="2586910"/>
        <a:ext cx="3259934" cy="1392951"/>
      </dsp:txXfrm>
    </dsp:sp>
    <dsp:sp modelId="{FE9B27EB-7AC7-485A-9A55-41E8118F9EAF}">
      <dsp:nvSpPr>
        <dsp:cNvPr id="0" name=""/>
        <dsp:cNvSpPr/>
      </dsp:nvSpPr>
      <dsp:spPr>
        <a:xfrm>
          <a:off x="7501098" y="2188924"/>
          <a:ext cx="0" cy="318388"/>
        </a:xfrm>
        <a:prstGeom prst="line">
          <a:avLst/>
        </a:prstGeom>
        <a:noFill/>
        <a:ln w="6350" cap="flat" cmpd="sng" algn="ctr">
          <a:solidFill>
            <a:schemeClr val="accent5">
              <a:hueOff val="270005"/>
              <a:satOff val="6519"/>
              <a:lumOff val="-31471"/>
              <a:alphaOff val="0"/>
            </a:schemeClr>
          </a:solidFill>
          <a:prstDash val="dash"/>
          <a:miter lim="800000"/>
        </a:ln>
        <a:effectLst/>
      </dsp:spPr>
      <dsp:style>
        <a:lnRef idx="1">
          <a:scrgbClr r="0" g="0" b="0"/>
        </a:lnRef>
        <a:fillRef idx="0">
          <a:scrgbClr r="0" g="0" b="0"/>
        </a:fillRef>
        <a:effectRef idx="0">
          <a:scrgbClr r="0" g="0" b="0"/>
        </a:effectRef>
        <a:fontRef idx="minor"/>
      </dsp:style>
    </dsp:sp>
    <dsp:sp modelId="{46BD4721-4664-4AD0-9F11-DBE7E0B207D5}">
      <dsp:nvSpPr>
        <dsp:cNvPr id="0" name=""/>
        <dsp:cNvSpPr/>
      </dsp:nvSpPr>
      <dsp:spPr>
        <a:xfrm>
          <a:off x="7461299" y="2507313"/>
          <a:ext cx="79597" cy="79597"/>
        </a:xfrm>
        <a:prstGeom prst="ellipse">
          <a:avLst/>
        </a:prstGeom>
        <a:solidFill>
          <a:schemeClr val="accent5">
            <a:hueOff val="270005"/>
            <a:satOff val="6519"/>
            <a:lumOff val="-3147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83E7832-9872-48C4-8E65-DCB39D4CDBDF}">
      <dsp:nvSpPr>
        <dsp:cNvPr id="0" name=""/>
        <dsp:cNvSpPr/>
      </dsp:nvSpPr>
      <dsp:spPr>
        <a:xfrm rot="5400000">
          <a:off x="9258065" y="1011950"/>
          <a:ext cx="397986" cy="1955960"/>
        </a:xfrm>
        <a:prstGeom prst="round2SameRect">
          <a:avLst/>
        </a:prstGeom>
        <a:solidFill>
          <a:schemeClr val="accent5">
            <a:hueOff val="360006"/>
            <a:satOff val="8692"/>
            <a:lumOff val="-41961"/>
            <a:alphaOff val="0"/>
          </a:schemeClr>
        </a:solidFill>
        <a:ln w="12700" cap="flat" cmpd="sng" algn="ctr">
          <a:solidFill>
            <a:schemeClr val="accent5">
              <a:hueOff val="360006"/>
              <a:satOff val="8692"/>
              <a:lumOff val="-4196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1">
          <a:noAutofit/>
        </a:bodyPr>
        <a:lstStyle/>
        <a:p>
          <a:pPr marL="0" lvl="0" indent="0" algn="ctr" defTabSz="800100">
            <a:lnSpc>
              <a:spcPct val="90000"/>
            </a:lnSpc>
            <a:spcBef>
              <a:spcPct val="0"/>
            </a:spcBef>
            <a:spcAft>
              <a:spcPct val="35000"/>
            </a:spcAft>
            <a:buFont typeface="Symbol" panose="05050102010706020507" pitchFamily="18" charset="2"/>
            <a:buNone/>
          </a:pPr>
          <a:r>
            <a:rPr lang="en-US" sz="1800" kern="1200" dirty="0">
              <a:latin typeface="+mn-lt"/>
            </a:rPr>
            <a:t>Deployment</a:t>
          </a:r>
        </a:p>
      </dsp:txBody>
      <dsp:txXfrm rot="-5400000">
        <a:off x="8479078" y="1810365"/>
        <a:ext cx="1936532" cy="359130"/>
      </dsp:txXfrm>
    </dsp:sp>
    <dsp:sp modelId="{1FA3C236-5719-4A33-A6BB-80FA85F940E3}">
      <dsp:nvSpPr>
        <dsp:cNvPr id="0" name=""/>
        <dsp:cNvSpPr/>
      </dsp:nvSpPr>
      <dsp:spPr>
        <a:xfrm>
          <a:off x="7827091" y="0"/>
          <a:ext cx="3259934" cy="13929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137160" numCol="1" spcCol="1270" anchor="b" anchorCtr="1">
          <a:noAutofit/>
        </a:bodyPr>
        <a:lstStyle/>
        <a:p>
          <a:pPr marL="0" lvl="0" indent="0" algn="ctr" defTabSz="800100">
            <a:lnSpc>
              <a:spcPct val="90000"/>
            </a:lnSpc>
            <a:spcBef>
              <a:spcPct val="0"/>
            </a:spcBef>
            <a:spcAft>
              <a:spcPct val="35000"/>
            </a:spcAft>
            <a:buFont typeface="Symbol" panose="05050102010706020507" pitchFamily="18" charset="2"/>
            <a:buNone/>
          </a:pPr>
          <a:r>
            <a:rPr lang="en-US" sz="1800" b="0" i="0" kern="1200" dirty="0">
              <a:solidFill>
                <a:schemeClr val="bg1"/>
              </a:solidFill>
            </a:rPr>
            <a:t>Integrating a machine learning model into an existing production environment (web application)</a:t>
          </a:r>
          <a:endParaRPr lang="en-US" sz="1800" b="0" kern="1200" dirty="0">
            <a:solidFill>
              <a:schemeClr val="bg1"/>
            </a:solidFill>
            <a:latin typeface="+mn-lt"/>
          </a:endParaRPr>
        </a:p>
      </dsp:txBody>
      <dsp:txXfrm>
        <a:off x="7827091" y="0"/>
        <a:ext cx="3259934" cy="1392951"/>
      </dsp:txXfrm>
    </dsp:sp>
    <dsp:sp modelId="{18F1C823-9ACD-4FCD-8102-F468DCE57A45}">
      <dsp:nvSpPr>
        <dsp:cNvPr id="0" name=""/>
        <dsp:cNvSpPr/>
      </dsp:nvSpPr>
      <dsp:spPr>
        <a:xfrm>
          <a:off x="9457058" y="1472548"/>
          <a:ext cx="0" cy="318388"/>
        </a:xfrm>
        <a:prstGeom prst="line">
          <a:avLst/>
        </a:prstGeom>
        <a:noFill/>
        <a:ln w="6350" cap="flat" cmpd="sng" algn="ctr">
          <a:solidFill>
            <a:schemeClr val="accent5">
              <a:hueOff val="360006"/>
              <a:satOff val="8692"/>
              <a:lumOff val="-41961"/>
              <a:alphaOff val="0"/>
            </a:schemeClr>
          </a:solidFill>
          <a:prstDash val="dash"/>
          <a:miter lim="800000"/>
        </a:ln>
        <a:effectLst/>
      </dsp:spPr>
      <dsp:style>
        <a:lnRef idx="1">
          <a:scrgbClr r="0" g="0" b="0"/>
        </a:lnRef>
        <a:fillRef idx="0">
          <a:scrgbClr r="0" g="0" b="0"/>
        </a:fillRef>
        <a:effectRef idx="0">
          <a:scrgbClr r="0" g="0" b="0"/>
        </a:effectRef>
        <a:fontRef idx="minor"/>
      </dsp:style>
    </dsp:sp>
    <dsp:sp modelId="{F8AD0AB8-BBDF-4F0A-A6A0-850E289DD521}">
      <dsp:nvSpPr>
        <dsp:cNvPr id="0" name=""/>
        <dsp:cNvSpPr/>
      </dsp:nvSpPr>
      <dsp:spPr>
        <a:xfrm>
          <a:off x="9417260" y="1392951"/>
          <a:ext cx="79597" cy="79597"/>
        </a:xfrm>
        <a:prstGeom prst="ellipse">
          <a:avLst/>
        </a:prstGeom>
        <a:solidFill>
          <a:schemeClr val="accent5">
            <a:hueOff val="360006"/>
            <a:satOff val="8692"/>
            <a:lumOff val="-4196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6/7/layout/RoundedRectangleTimeline">
  <dgm:title val="Rounded Rectangle Timeline"/>
  <dgm:desc val="Use to show a list of events in chronological order. An invisible box contains the description while the date is shown in rectangles, except for the first and last node where the corners of the rectangle are rounded. It can display large amount of text and long descriptive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 val="18"/>
      <dgm:constr type="primFontSz" for="des" forName="Childtext" val="18"/>
      <dgm:constr type="primFontSz" for="des" forName="Childtext" refType="primFontSz" refFor="des" refForName="parent" op="lte"/>
      <dgm:constr type="w" for="ch" forName="composite" refType="w"/>
      <dgm:constr type="h" for="ch" forName="composite" refType="h"/>
      <dgm:constr type="w" for="ch" forName="spaceBetweenRectangles" refType="w" refFor="ch" refForName="composite" fact="-0.4"/>
      <dgm:constr type="w" for="ch" ptType="sibTrans" op="equ"/>
      <dgm:constr type="primFontSz" for="des" forName="parent" op="equ"/>
      <dgm:constr type="primFontSz" for="des" forName="Childtext" op="equ"/>
      <dgm:constr type="primFontSz" for="des" forName="parent1" val="18"/>
      <dgm:constr type="primFontSz" for="des" forName="Childtext1" val="18"/>
      <dgm:constr type="primFontSz" for="des" forName="Childtext1" refType="primFontSz" refFor="des" refForName="parent1" op="lte"/>
      <dgm:constr type="w" for="ch" forName="composite1" refType="w"/>
      <dgm:constr type="h" for="ch" forName="composite1" refType="h"/>
      <dgm:constr type="w" for="ch" forName="spaceBetweenRectangles1" refType="w" refFor="ch" refForName="composite1" fact="-0.4"/>
      <dgm:constr type="primFontSz" for="des" forName="parent1" op="equ"/>
      <dgm:constr type="primFontSz" for="des" forName="Childtext1" op="equ"/>
    </dgm:constrLst>
    <dgm:choose name="layoutByNodeCnt">
      <dgm:if name="twoOrLessNodes" axis="ch" ptType="node" func="cnt" op="lte" val="2">
        <dgm:forEach name="nodesForEach" axis="ch" ptType="node">
          <dgm:layoutNode name="composite">
            <dgm:alg type="composite"/>
            <dgm:shape xmlns:r="http://schemas.openxmlformats.org/officeDocument/2006/relationships" r:blip="">
              <dgm:adjLst/>
            </dgm:shape>
            <dgm:choose name="casesForFirstAndLastNode1">
              <dgm:if name="startNode1" axis="self" ptType="node" func="pos" op="equ" val="1">
                <dgm:choose name="removeLineWhenOnlyOneNode1">
                  <dgm:if name="ifOnlyOneNode1" axis="followSib" ptType="node" func="cnt" op="equ" val="0">
                    <dgm:constrLst>
                      <dgm:constr type="w" for="ch" forName="parent" refType="w" fact="0.95"/>
                      <dgm:constr type="l" for="ch" forName="parent" refType="w" fact="0.025"/>
                      <dgm:constr type="t" for="ch" forName="parent" refType="h" fact="0.45"/>
                      <dgm:constr type="h" for="ch" forName="parent" refType="h" fact="0.1"/>
                      <dgm:constr type="l" for="ch" forName="Childtext" refType="w" fact="0.025"/>
                      <dgm:constr type="w" for="ch" forName="Childtext" refType="w" fact="0.95"/>
                      <dgm:constr type="h" for="ch" forName="Childtext" refType="h" fact="0.35"/>
                      <dgm:constr type="w" for="ch" forName="ConnectLine"/>
                      <dgm:constr type="h" for="ch" forName="ConnectLine" refType="h" fact="0.08"/>
                      <dgm:constr type="t" for="ch" forName="ConnectLine" refType="h" fact="0.37"/>
                      <dgm:constr type="ctrX" for="ch" forName="ConnectLine" refType="w" fact="0.5"/>
                      <dgm:constr type="w" for="ch" forName="ConnectLineEnd" refType="h" fact="0.02"/>
                      <dgm:constr type="h" for="ch" forName="ConnectLineEnd" refType="h" fact="0.02"/>
                      <dgm:constr type="t" for="ch" forName="ConnectLineEnd" refType="h" fact="0.35"/>
                      <dgm:constr type="ctrX" for="ch" forName="ConnectLineEnd" refType="w" fact="0.5"/>
                      <dgm:constr type="w" for="ch" forName="EmptyPane" refType="w"/>
                      <dgm:constr type="t" for="ch" forName="EmptyPane" refType="h" fact="0.55"/>
                      <dgm:constr type="h" for="ch" forName="EmptyPane" refType="h" fact="0.45"/>
                    </dgm:constrLst>
                  </dgm:if>
                  <dgm:else name="ifMoreThanOneNode1">
                    <dgm:constrLst>
                      <dgm:constr type="w" for="ch" forName="parent" refType="w" fact="0.6"/>
                      <dgm:constr type="l" for="ch" forName="parent" refType="w" fact="0.2"/>
                      <dgm:constr type="t" for="ch" forName="parent" refType="h" fact="0.45"/>
                      <dgm:constr type="h" for="ch" forName="parent" refType="h" fact="0.1"/>
                      <dgm:constr type="l" for="ch" forName="Childtext" refType="w" fact="0.2"/>
                      <dgm:constr type="w" for="ch" forName="Childtext" refType="w" fact="0.6"/>
                      <dgm:constr type="h" for="ch" forName="Childtext" refType="h" fact="0.35"/>
                      <dgm:constr type="w" for="ch" forName="ConnectLine"/>
                      <dgm:constr type="h" for="ch" forName="ConnectLine" refType="h" fact="0.08"/>
                      <dgm:constr type="t" for="ch" forName="ConnectLine" refType="h" fact="0.37"/>
                      <dgm:constr type="ctrX" for="ch" forName="ConnectLine" refType="w" fact="0.5"/>
                      <dgm:constr type="w" for="ch" forName="ConnectLineEnd" refType="h" fact="0.02"/>
                      <dgm:constr type="h" for="ch" forName="ConnectLineEnd" refType="h" fact="0.02"/>
                      <dgm:constr type="t" for="ch" forName="ConnectLineEnd" refType="h" fact="0.35"/>
                      <dgm:constr type="ctrX" for="ch" forName="ConnectLineEnd" refType="w" fact="0.5"/>
                      <dgm:constr type="w" for="ch" forName="EmptyPane" refType="w"/>
                      <dgm:constr type="t" for="ch" forName="EmptyPane" refType="h" fact="0.55"/>
                      <dgm:constr type="h" for="ch" forName="EmptyPane" refType="h" fact="0.45"/>
                    </dgm:constrLst>
                  </dgm:else>
                </dgm:choose>
              </dgm:if>
              <dgm:else name="notStartNode1">
                <dgm:constrLst>
                  <dgm:constr type="w" for="ch" forName="parent" refType="w" fact="0.6"/>
                  <dgm:constr type="l" for="ch" forName="parent" refType="w" fact="0.2"/>
                  <dgm:constr type="t" for="ch" forName="parent" refType="h" fact="0.45"/>
                  <dgm:constr type="h" for="ch" forName="parent" refType="h" fact="0.1"/>
                  <dgm:constr type="l" for="ch" forName="Childtext" refType="w" fact="0.2"/>
                  <dgm:constr type="w" for="ch" forName="Childtext" refType="w" fact="0.6"/>
                  <dgm:constr type="h" for="ch" forName="Childtext" refType="h" fact="0.35"/>
                  <dgm:constr type="t" for="ch" forName="Childtext" refType="h" fact="0.65"/>
                  <dgm:constr type="w" for="ch" forName="ConnectLine"/>
                  <dgm:constr type="h" for="ch" forName="ConnectLine" refType="h" fact="0.08"/>
                  <dgm:constr type="t" for="ch" forName="ConnectLine" refType="h" fact="0.55"/>
                  <dgm:constr type="ctrX" for="ch" forName="ConnectLine" refType="w" fact="0.5"/>
                  <dgm:constr type="w" for="ch" forName="ConnectLineEnd" refType="h" fact="0.02"/>
                  <dgm:constr type="h" for="ch" forName="ConnectLineEnd" refType="h" fact="0.02"/>
                  <dgm:constr type="b" for="ch" forName="ConnectLineEnd" refType="h" fact="0.65"/>
                  <dgm:constr type="ctrX" for="ch" forName="ConnectLineEnd" refType="w" fact="0.5"/>
                  <dgm:constr type="w" for="ch" forName="EmptyPane" refType="w"/>
                  <dgm:constr type="h" for="ch" forName="EmptyPane" refType="h" fact="0.45"/>
                </dgm:constrLst>
              </dgm:else>
            </dgm:choose>
            <dgm:layoutNode name="parent" styleLbl="alignNode1">
              <dgm:varLst>
                <dgm:chMax val="1"/>
                <dgm:chPref val="1"/>
                <dgm:bulletEnabled val="1"/>
              </dgm:varLst>
              <dgm:alg type="tx">
                <dgm:param type="txAnchorHorz" val="ctr"/>
                <dgm:param type="txAnchorVert" val="mid"/>
                <dgm:param type="parTxLTRAlign" val="ctr"/>
                <dgm:param type="parTxRTLAlign" val="ctr"/>
              </dgm:alg>
              <dgm:choose name="casesForFirstAndLastNode">
                <dgm:if name="startNode" axis="self" ptType="node" func="pos" op="equ" val="1">
                  <dgm:choose name="removeLineWhenOnlyOneNode">
                    <dgm:if name="ifOnlyOneNode" axis="followSib" ptType="node" func="cnt" op="equ" val="0">
                      <dgm:shape xmlns:r="http://schemas.openxmlformats.org/officeDocument/2006/relationships" type="roundRect" r:blip="">
                        <dgm:adjLst/>
                      </dgm:shape>
                    </dgm:if>
                    <dgm:else name="ifMoreThanOneNode">
                      <dgm:choose name="Name18">
                        <dgm:if name="Name19" func="var" arg="dir" op="equ" val="norm">
                          <dgm:shape xmlns:r="http://schemas.openxmlformats.org/officeDocument/2006/relationships" rot="-90" type="round2SameRect" r:blip="">
                            <dgm:adjLst/>
                          </dgm:shape>
                        </dgm:if>
                        <dgm:else name="Name20">
                          <dgm:shape xmlns:r="http://schemas.openxmlformats.org/officeDocument/2006/relationships" rot="90" type="round2SameRect" r:blip="">
                            <dgm:adjLst/>
                          </dgm:shape>
                        </dgm:else>
                      </dgm:choose>
                    </dgm:else>
                  </dgm:choose>
                </dgm:if>
                <dgm:else name="notStartNode">
                  <dgm:choose name="Name22">
                    <dgm:if name="Name23" axis="self" ptType="node" func="revPos" op="equ" val="1">
                      <dgm:choose name="Name24">
                        <dgm:if name="Name25" func="var" arg="dir" op="equ" val="norm">
                          <dgm:shape xmlns:r="http://schemas.openxmlformats.org/officeDocument/2006/relationships" rot="90" type="round2SameRect" r:blip="">
                            <dgm:adjLst/>
                          </dgm:shape>
                        </dgm:if>
                        <dgm:else name="Name26">
                          <dgm:shape xmlns:r="http://schemas.openxmlformats.org/officeDocument/2006/relationships" rot="-90" type="round2SameRect" r:blip="">
                            <dgm:adjLst/>
                          </dgm:shape>
                        </dgm:else>
                      </dgm:choose>
                    </dgm:if>
                    <dgm:else name="Name27">
                      <dgm:shape xmlns:r="http://schemas.openxmlformats.org/officeDocument/2006/relationships" type="rect" r:blip="">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 styleLbl="revTx">
              <dgm:varLst>
                <dgm:bulletEnabled val="1"/>
              </dgm:varLst>
              <dgm:choose name="casesForTxtDirLogic">
                <dgm:if name="Name77" axis="self" ptType="node" func="posOdd" op="equ" val="1">
                  <dgm:alg type="tx">
                    <dgm:param type="txAnchorVert" val="b"/>
                    <dgm:param type="txAnchorHorz" val="ctr"/>
                    <dgm:param type="parTxLTRAlign" val="ctr"/>
                    <dgm:param type="parTxRTLAlign" val="ctr"/>
                  </dgm:alg>
                  <dgm:constrLst>
                    <dgm:constr type="lMarg"/>
                    <dgm:constr type="rMarg"/>
                    <dgm:constr type="tMarg"/>
                    <dgm:constr type="bMarg" refType="primFontSz" fact="0.6"/>
                  </dgm:constrLst>
                </dgm:if>
                <dgm:else name="Name88">
                  <dgm:alg type="tx">
                    <dgm:param type="txAnchorVert" val="t"/>
                    <dgm:param type="txAnchorHorz" val="ctr"/>
                    <dgm:param type="parTxLTRAlign" val="ctr"/>
                    <dgm:param type="parTxRTLAlign" val="ctr"/>
                  </dgm:alg>
                  <dgm:constrLst>
                    <dgm:constr type="lMarg"/>
                    <dgm:constr type="rMarg"/>
                    <dgm:constr type="tMarg" refType="primFontSz" fact="0.6"/>
                    <dgm:constr type="bMarg"/>
                  </dgm:constrLst>
                </dgm:else>
              </dgm:choose>
              <dgm:shape xmlns:r="http://schemas.openxmlformats.org/officeDocument/2006/relationships" type="rect" r:blip="">
                <dgm:adjLst/>
              </dgm:shape>
              <dgm:presOf axis="ch" ptType="node"/>
              <dgm:ruleLst>
                <dgm:rule type="primFontSz" val="11"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LineEnd" styleLbl="lnNode1">
              <dgm:alg type="sp"/>
              <dgm:shape xmlns:r="http://schemas.openxmlformats.org/officeDocument/2006/relationships" type="ellipse" r:blip="">
                <dgm:adjLst/>
              </dgm:shape>
              <dgm:presOf/>
              <dgm:constrLst/>
            </dgm:layoutNode>
            <dgm:layoutNode name="EmptyPane">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if>
      <dgm:else name="moreThanTwoNodes">
        <dgm:forEach name="nodesForEach1" axis="ch" ptType="node">
          <dgm:layoutNode name="composite1">
            <dgm:alg type="composite"/>
            <dgm:shape xmlns:r="http://schemas.openxmlformats.org/officeDocument/2006/relationships" r:blip="">
              <dgm:adjLst/>
            </dgm:shape>
            <dgm:choose name="casesForSnakingLogic21">
              <dgm:if name="oddNode21" axis="self" ptType="node" func="posOdd" op="equ" val="1">
                <dgm:constrLst>
                  <dgm:constr type="w" for="ch" forName="parent1" refType="w" fact="0.6"/>
                  <dgm:constr type="l" for="ch" forName="parent1" refType="w" fact="0.2"/>
                  <dgm:constr type="t" for="ch" forName="parent1" refType="h" fact="0.45"/>
                  <dgm:constr type="h" for="ch" forName="parent1" refType="h" fact="0.1"/>
                  <dgm:constr type="w" for="ch" forName="Childtext1" refType="w"/>
                  <dgm:constr type="h" for="ch" forName="Childtext1" refType="h" fact="0.35"/>
                  <dgm:constr type="w" for="ch" forName="ConnectLine1"/>
                  <dgm:constr type="h" for="ch" forName="ConnectLine1" refType="h" fact="0.08"/>
                  <dgm:constr type="t" for="ch" forName="ConnectLine1" refType="h" fact="0.37"/>
                  <dgm:constr type="ctrX" for="ch" forName="ConnectLine1" refType="w" fact="0.5"/>
                  <dgm:constr type="w" for="ch" forName="ConnectLineEnd1" refType="h" fact="0.02"/>
                  <dgm:constr type="h" for="ch" forName="ConnectLineEnd1" refType="h" fact="0.02"/>
                  <dgm:constr type="t" for="ch" forName="ConnectLineEnd1" refType="h" fact="0.35"/>
                  <dgm:constr type="ctrX" for="ch" forName="ConnectLineEnd1" refType="w" fact="0.5"/>
                  <dgm:constr type="w" for="ch" forName="EmptyPane1" refType="w"/>
                  <dgm:constr type="t" for="ch" forName="EmptyPane1" refType="h" fact="0.55"/>
                  <dgm:constr type="h" for="ch" forName="EmptyPane1" refType="h" fact="0.45"/>
                </dgm:constrLst>
              </dgm:if>
              <dgm:else name="evenNode2">
                <dgm:constrLst>
                  <dgm:constr type="w" for="ch" forName="parent1" refType="w" fact="0.6"/>
                  <dgm:constr type="l" for="ch" forName="parent1" refType="w" fact="0.2"/>
                  <dgm:constr type="t" for="ch" forName="parent1" refType="h" fact="0.45"/>
                  <dgm:constr type="h" for="ch" forName="parent1" refType="h" fact="0.1"/>
                  <dgm:constr type="w" for="ch" forName="Childtext1" refType="w"/>
                  <dgm:constr type="h" for="ch" forName="Childtext1" refType="h" fact="0.35"/>
                  <dgm:constr type="t" for="ch" forName="Childtext1" refType="h" fact="0.65"/>
                  <dgm:constr type="w" for="ch" forName="ConnectLine1"/>
                  <dgm:constr type="h" for="ch" forName="ConnectLine1" refType="h" fact="0.08"/>
                  <dgm:constr type="t" for="ch" forName="ConnectLine1" refType="h" fact="0.55"/>
                  <dgm:constr type="ctrX" for="ch" forName="ConnectLine1" refType="w" fact="0.5"/>
                  <dgm:constr type="w" for="ch" forName="ConnectLineEnd1" refType="h" fact="0.02"/>
                  <dgm:constr type="h" for="ch" forName="ConnectLineEnd1" refType="h" fact="0.02"/>
                  <dgm:constr type="b" for="ch" forName="ConnectLineEnd1" refType="h" fact="0.65"/>
                  <dgm:constr type="ctrX" for="ch" forName="ConnectLineEnd1" refType="w" fact="0.5"/>
                  <dgm:constr type="w" for="ch" forName="EmptyPane1" refType="w"/>
                  <dgm:constr type="h" for="ch" forName="EmptyPane1" refType="h" fact="0.45"/>
                </dgm:constrLst>
              </dgm:else>
            </dgm:choose>
            <dgm:layoutNode name="parent1" styleLbl="alignNode1">
              <dgm:varLst>
                <dgm:chMax val="1"/>
                <dgm:chPref val="1"/>
                <dgm:bulletEnabled val="1"/>
              </dgm:varLst>
              <dgm:alg type="tx">
                <dgm:param type="txAnchorHorz" val="ctr"/>
                <dgm:param type="txAnchorVert" val="mid"/>
                <dgm:param type="parTxLTRAlign" val="ctr"/>
                <dgm:param type="parTxRTLAlign" val="ctr"/>
              </dgm:alg>
              <dgm:choose name="casesForFirstAndLastNode12">
                <dgm:if name="startNode12" axis="self" ptType="node" func="pos" op="equ" val="1">
                  <dgm:choose name="removeLineWhenOnlyOneNode12">
                    <dgm:if name="ifOnlyOneNode12" axis="followSib" ptType="node" func="cnt" op="equ" val="0">
                      <dgm:shape xmlns:r="http://schemas.openxmlformats.org/officeDocument/2006/relationships" type="roundRect" r:blip="">
                        <dgm:adjLst/>
                      </dgm:shape>
                    </dgm:if>
                    <dgm:else name="ifMoreThanOneNode12">
                      <dgm:choose name="Name181">
                        <dgm:if name="Name191" func="var" arg="dir" op="equ" val="norm">
                          <dgm:shape xmlns:r="http://schemas.openxmlformats.org/officeDocument/2006/relationships" rot="-90" type="round2SameRect" r:blip="">
                            <dgm:adjLst/>
                          </dgm:shape>
                        </dgm:if>
                        <dgm:else name="Name201">
                          <dgm:shape xmlns:r="http://schemas.openxmlformats.org/officeDocument/2006/relationships" rot="90" type="round2SameRect" r:blip="">
                            <dgm:adjLst/>
                          </dgm:shape>
                        </dgm:else>
                      </dgm:choose>
                    </dgm:else>
                  </dgm:choose>
                </dgm:if>
                <dgm:else name="notStartNode12">
                  <dgm:choose name="Name221">
                    <dgm:if name="Name231" axis="self" ptType="node" func="revPos" op="equ" val="1">
                      <dgm:choose name="Name241">
                        <dgm:if name="Name251" func="var" arg="dir" op="equ" val="norm">
                          <dgm:shape xmlns:r="http://schemas.openxmlformats.org/officeDocument/2006/relationships" rot="90" type="round2SameRect" r:blip="">
                            <dgm:adjLst/>
                          </dgm:shape>
                        </dgm:if>
                        <dgm:else name="Name261">
                          <dgm:shape xmlns:r="http://schemas.openxmlformats.org/officeDocument/2006/relationships" rot="-90" type="round2SameRect" r:blip="">
                            <dgm:adjLst/>
                          </dgm:shape>
                        </dgm:else>
                      </dgm:choose>
                    </dgm:if>
                    <dgm:else name="Name271">
                      <dgm:shape xmlns:r="http://schemas.openxmlformats.org/officeDocument/2006/relationships" type="rect" r:blip="">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1" styleLbl="revTx">
              <dgm:varLst>
                <dgm:bulletEnabled val="1"/>
              </dgm:varLst>
              <dgm:choose name="casesForTxtDirLogic1">
                <dgm:if name="Name771" axis="self" ptType="node" func="posOdd" op="equ" val="1">
                  <dgm:alg type="tx">
                    <dgm:param type="txAnchorVert" val="b"/>
                    <dgm:param type="txAnchorHorz" val="ctr"/>
                    <dgm:param type="parTxLTRAlign" val="ctr"/>
                    <dgm:param type="parTxRTLAlign" val="ctr"/>
                  </dgm:alg>
                  <dgm:constrLst>
                    <dgm:constr type="lMarg"/>
                    <dgm:constr type="rMarg"/>
                    <dgm:constr type="tMarg"/>
                    <dgm:constr type="bMarg" refType="primFontSz" fact="0.6"/>
                  </dgm:constrLst>
                </dgm:if>
                <dgm:else name="Name881">
                  <dgm:alg type="tx">
                    <dgm:param type="txAnchorVert" val="t"/>
                    <dgm:param type="txAnchorHorz" val="ctr"/>
                    <dgm:param type="parTxLTRAlign" val="ctr"/>
                    <dgm:param type="parTxRTLAlign" val="ctr"/>
                  </dgm:alg>
                  <dgm:constrLst>
                    <dgm:constr type="lMarg"/>
                    <dgm:constr type="rMarg"/>
                    <dgm:constr type="tMarg" refType="primFontSz" fact="0.6"/>
                    <dgm:constr type="bMarg"/>
                  </dgm:constrLst>
                </dgm:else>
              </dgm:choose>
              <dgm:shape xmlns:r="http://schemas.openxmlformats.org/officeDocument/2006/relationships" type="rect" r:blip="">
                <dgm:adjLst/>
              </dgm:shape>
              <dgm:presOf axis="ch" ptType="node"/>
              <dgm:ruleLst>
                <dgm:rule type="primFontSz" val="11"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LineEnd1" styleLbl="lnNode1">
              <dgm:alg type="sp"/>
              <dgm:shape xmlns:r="http://schemas.openxmlformats.org/officeDocument/2006/relationships" type="ellipse" r:blip="">
                <dgm:adjLst/>
              </dgm:shape>
              <dgm:presOf/>
              <dgm:constrLst/>
            </dgm:layoutNode>
            <dgm:layoutNode name="EmptyPane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1471C2C-1567-47F4-803E-468024209D9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058F5B09-2954-46C6-97BB-9E10649FE2C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17F2C1D-F243-42AB-ADF2-E7CB4E04900E}" type="datetimeFigureOut">
              <a:rPr lang="en-US" smtClean="0"/>
              <a:t>6/8/2022</a:t>
            </a:fld>
            <a:endParaRPr lang="en-US"/>
          </a:p>
        </p:txBody>
      </p:sp>
      <p:sp>
        <p:nvSpPr>
          <p:cNvPr id="4" name="Footer Placeholder 3">
            <a:extLst>
              <a:ext uri="{FF2B5EF4-FFF2-40B4-BE49-F238E27FC236}">
                <a16:creationId xmlns:a16="http://schemas.microsoft.com/office/drawing/2014/main" id="{E39A204B-EBA9-4C6D-BFB2-A104F00C8E2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855F72FC-4D2D-4E5B-A4DD-62E2C822FB1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23CDBB5-5B4A-4483-935D-A73935186B4D}" type="slidenum">
              <a:rPr lang="en-US" smtClean="0"/>
              <a:t>‹#›</a:t>
            </a:fld>
            <a:endParaRPr lang="en-US"/>
          </a:p>
        </p:txBody>
      </p:sp>
    </p:spTree>
    <p:extLst>
      <p:ext uri="{BB962C8B-B14F-4D97-AF65-F5344CB8AC3E}">
        <p14:creationId xmlns:p14="http://schemas.microsoft.com/office/powerpoint/2010/main" val="261923779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20CE34E-5667-4A32-A6BA-10C7A552BC63}" type="datetimeFigureOut">
              <a:rPr lang="en-US" smtClean="0"/>
              <a:t>6/8/2022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7CCE34D-CFF1-4FFE-815B-D050E7ED2DFD}" type="slidenum">
              <a:rPr lang="en-US" smtClean="0"/>
              <a:t>‹#›</a:t>
            </a:fld>
            <a:endParaRPr lang="en-US"/>
          </a:p>
        </p:txBody>
      </p:sp>
    </p:spTree>
    <p:extLst>
      <p:ext uri="{BB962C8B-B14F-4D97-AF65-F5344CB8AC3E}">
        <p14:creationId xmlns:p14="http://schemas.microsoft.com/office/powerpoint/2010/main" val="39793628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1</a:t>
            </a:fld>
            <a:endParaRPr lang="en-US"/>
          </a:p>
        </p:txBody>
      </p:sp>
    </p:spTree>
    <p:extLst>
      <p:ext uri="{BB962C8B-B14F-4D97-AF65-F5344CB8AC3E}">
        <p14:creationId xmlns:p14="http://schemas.microsoft.com/office/powerpoint/2010/main" val="15608359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13</a:t>
            </a:fld>
            <a:endParaRPr lang="en-US"/>
          </a:p>
        </p:txBody>
      </p:sp>
    </p:spTree>
    <p:extLst>
      <p:ext uri="{BB962C8B-B14F-4D97-AF65-F5344CB8AC3E}">
        <p14:creationId xmlns:p14="http://schemas.microsoft.com/office/powerpoint/2010/main" val="30353558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15</a:t>
            </a:fld>
            <a:endParaRPr lang="en-US"/>
          </a:p>
        </p:txBody>
      </p:sp>
    </p:spTree>
    <p:extLst>
      <p:ext uri="{BB962C8B-B14F-4D97-AF65-F5344CB8AC3E}">
        <p14:creationId xmlns:p14="http://schemas.microsoft.com/office/powerpoint/2010/main" val="40145663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18</a:t>
            </a:fld>
            <a:endParaRPr lang="en-US"/>
          </a:p>
        </p:txBody>
      </p:sp>
    </p:spTree>
    <p:extLst>
      <p:ext uri="{BB962C8B-B14F-4D97-AF65-F5344CB8AC3E}">
        <p14:creationId xmlns:p14="http://schemas.microsoft.com/office/powerpoint/2010/main" val="4043041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22</a:t>
            </a:fld>
            <a:endParaRPr lang="en-US"/>
          </a:p>
        </p:txBody>
      </p:sp>
    </p:spTree>
    <p:extLst>
      <p:ext uri="{BB962C8B-B14F-4D97-AF65-F5344CB8AC3E}">
        <p14:creationId xmlns:p14="http://schemas.microsoft.com/office/powerpoint/2010/main" val="3963304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2DC0559-D619-4E56-BF6F-3712370C2150}" type="slidenum">
              <a:rPr lang="en-US" smtClean="0"/>
              <a:t>2</a:t>
            </a:fld>
            <a:endParaRPr lang="en-US"/>
          </a:p>
        </p:txBody>
      </p:sp>
    </p:spTree>
    <p:extLst>
      <p:ext uri="{BB962C8B-B14F-4D97-AF65-F5344CB8AC3E}">
        <p14:creationId xmlns:p14="http://schemas.microsoft.com/office/powerpoint/2010/main" val="5145412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3</a:t>
            </a:fld>
            <a:endParaRPr lang="en-US"/>
          </a:p>
        </p:txBody>
      </p:sp>
    </p:spTree>
    <p:extLst>
      <p:ext uri="{BB962C8B-B14F-4D97-AF65-F5344CB8AC3E}">
        <p14:creationId xmlns:p14="http://schemas.microsoft.com/office/powerpoint/2010/main" val="15865501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4</a:t>
            </a:fld>
            <a:endParaRPr lang="en-US"/>
          </a:p>
        </p:txBody>
      </p:sp>
    </p:spTree>
    <p:extLst>
      <p:ext uri="{BB962C8B-B14F-4D97-AF65-F5344CB8AC3E}">
        <p14:creationId xmlns:p14="http://schemas.microsoft.com/office/powerpoint/2010/main" val="41416019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5</a:t>
            </a:fld>
            <a:endParaRPr lang="en-US"/>
          </a:p>
        </p:txBody>
      </p:sp>
    </p:spTree>
    <p:extLst>
      <p:ext uri="{BB962C8B-B14F-4D97-AF65-F5344CB8AC3E}">
        <p14:creationId xmlns:p14="http://schemas.microsoft.com/office/powerpoint/2010/main" val="11446955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7</a:t>
            </a:fld>
            <a:endParaRPr lang="en-US"/>
          </a:p>
        </p:txBody>
      </p:sp>
    </p:spTree>
    <p:extLst>
      <p:ext uri="{BB962C8B-B14F-4D97-AF65-F5344CB8AC3E}">
        <p14:creationId xmlns:p14="http://schemas.microsoft.com/office/powerpoint/2010/main" val="33414047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8</a:t>
            </a:fld>
            <a:endParaRPr lang="en-US"/>
          </a:p>
        </p:txBody>
      </p:sp>
    </p:spTree>
    <p:extLst>
      <p:ext uri="{BB962C8B-B14F-4D97-AF65-F5344CB8AC3E}">
        <p14:creationId xmlns:p14="http://schemas.microsoft.com/office/powerpoint/2010/main" val="7330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11</a:t>
            </a:fld>
            <a:endParaRPr lang="en-US"/>
          </a:p>
        </p:txBody>
      </p:sp>
    </p:spTree>
    <p:extLst>
      <p:ext uri="{BB962C8B-B14F-4D97-AF65-F5344CB8AC3E}">
        <p14:creationId xmlns:p14="http://schemas.microsoft.com/office/powerpoint/2010/main" val="9462912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12</a:t>
            </a:fld>
            <a:endParaRPr lang="en-US"/>
          </a:p>
        </p:txBody>
      </p:sp>
    </p:spTree>
    <p:extLst>
      <p:ext uri="{BB962C8B-B14F-4D97-AF65-F5344CB8AC3E}">
        <p14:creationId xmlns:p14="http://schemas.microsoft.com/office/powerpoint/2010/main" val="5928272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9E68F591-F3C7-4872-BBA0-0693794F4F11}"/>
              </a:ext>
            </a:extLst>
          </p:cNvPr>
          <p:cNvSpPr>
            <a:spLocks noGrp="1"/>
          </p:cNvSpPr>
          <p:nvPr>
            <p:ph type="ctrTitle" hasCustomPrompt="1"/>
          </p:nvPr>
        </p:nvSpPr>
        <p:spPr>
          <a:xfrm>
            <a:off x="7999414" y="1051551"/>
            <a:ext cx="3565524" cy="2384898"/>
          </a:xfrm>
        </p:spPr>
        <p:txBody>
          <a:bodyPr anchor="b" anchorCtr="0">
            <a:noAutofit/>
          </a:bodyPr>
          <a:lstStyle/>
          <a:p>
            <a:r>
              <a:rPr lang="en-US" sz="4800" dirty="0"/>
              <a:t>3DFloat</a:t>
            </a:r>
          </a:p>
        </p:txBody>
      </p:sp>
      <p:sp>
        <p:nvSpPr>
          <p:cNvPr id="14" name="Picture Placeholder 13">
            <a:extLst>
              <a:ext uri="{FF2B5EF4-FFF2-40B4-BE49-F238E27FC236}">
                <a16:creationId xmlns:a16="http://schemas.microsoft.com/office/drawing/2014/main" id="{967766A8-18D5-4391-8DB7-7BFF6427636C}"/>
              </a:ext>
            </a:extLst>
          </p:cNvPr>
          <p:cNvSpPr>
            <a:spLocks noGrp="1"/>
          </p:cNvSpPr>
          <p:nvPr>
            <p:ph type="pic" sz="quarter" idx="13"/>
          </p:nvPr>
        </p:nvSpPr>
        <p:spPr>
          <a:xfrm>
            <a:off x="0" y="0"/>
            <a:ext cx="7452360" cy="6858000"/>
          </a:xfrm>
          <a:solidFill>
            <a:schemeClr val="accent5"/>
          </a:solidFill>
        </p:spPr>
        <p:txBody>
          <a:bodyPr>
            <a:noAutofit/>
          </a:bodyPr>
          <a:lstStyle/>
          <a:p>
            <a:r>
              <a:rPr lang="en-US"/>
              <a:t>Click icon to add picture</a:t>
            </a:r>
          </a:p>
        </p:txBody>
      </p:sp>
      <p:sp>
        <p:nvSpPr>
          <p:cNvPr id="8" name="Oval 7">
            <a:extLst>
              <a:ext uri="{FF2B5EF4-FFF2-40B4-BE49-F238E27FC236}">
                <a16:creationId xmlns:a16="http://schemas.microsoft.com/office/drawing/2014/main" id="{938AD48E-7D67-4BE9-97B6-DB64DE5253B9}"/>
              </a:ext>
              <a:ext uri="{C183D7F6-B498-43B3-948B-1728B52AA6E4}">
                <adec:decorative xmlns:adec="http://schemas.microsoft.com/office/drawing/2017/decorative" val="1"/>
              </a:ext>
            </a:extLst>
          </p:cNvPr>
          <p:cNvSpPr>
            <a:spLocks noChangeAspect="1"/>
          </p:cNvSpPr>
          <p:nvPr userDrawn="1"/>
        </p:nvSpPr>
        <p:spPr>
          <a:xfrm>
            <a:off x="7999413" y="445272"/>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9" name="Group 8">
            <a:extLst>
              <a:ext uri="{FF2B5EF4-FFF2-40B4-BE49-F238E27FC236}">
                <a16:creationId xmlns:a16="http://schemas.microsoft.com/office/drawing/2014/main" id="{EB6FF8E2-165B-49EB-8120-14190F9491BC}"/>
              </a:ext>
              <a:ext uri="{C183D7F6-B498-43B3-948B-1728B52AA6E4}">
                <adec:decorative xmlns:adec="http://schemas.microsoft.com/office/drawing/2017/decorative" val="1"/>
              </a:ext>
            </a:extLst>
          </p:cNvPr>
          <p:cNvGrpSpPr/>
          <p:nvPr userDrawn="1"/>
        </p:nvGrpSpPr>
        <p:grpSpPr>
          <a:xfrm rot="5400000">
            <a:off x="10915300" y="5534727"/>
            <a:ext cx="667802" cy="631474"/>
            <a:chOff x="10478914" y="1506691"/>
            <a:chExt cx="667802" cy="631474"/>
          </a:xfrm>
        </p:grpSpPr>
        <p:sp>
          <p:nvSpPr>
            <p:cNvPr id="10" name="Freeform: Shape 9">
              <a:extLst>
                <a:ext uri="{FF2B5EF4-FFF2-40B4-BE49-F238E27FC236}">
                  <a16:creationId xmlns:a16="http://schemas.microsoft.com/office/drawing/2014/main" id="{79B763A7-EE7D-4306-8306-01E8C86E6350}"/>
                </a:ext>
              </a:extLst>
            </p:cNvPr>
            <p:cNvSpPr>
              <a:spLocks noChangeAspect="1"/>
            </p:cNvSpPr>
            <p:nvPr/>
          </p:nvSpPr>
          <p:spPr>
            <a:xfrm rot="8100000">
              <a:off x="10606715" y="1506691"/>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Oval 10">
              <a:extLst>
                <a:ext uri="{FF2B5EF4-FFF2-40B4-BE49-F238E27FC236}">
                  <a16:creationId xmlns:a16="http://schemas.microsoft.com/office/drawing/2014/main" id="{4B3A935F-6844-4FCE-B0AE-5492715A58F1}"/>
                </a:ext>
              </a:extLst>
            </p:cNvPr>
            <p:cNvSpPr/>
            <p:nvPr/>
          </p:nvSpPr>
          <p:spPr>
            <a:xfrm rot="13500000">
              <a:off x="10613915" y="1424627"/>
              <a:ext cx="270000" cy="540001"/>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3" name="Text Placeholder 2">
            <a:extLst>
              <a:ext uri="{FF2B5EF4-FFF2-40B4-BE49-F238E27FC236}">
                <a16:creationId xmlns:a16="http://schemas.microsoft.com/office/drawing/2014/main" id="{5B16EB97-6E8A-4B50-8701-7CB158044DCA}"/>
              </a:ext>
            </a:extLst>
          </p:cNvPr>
          <p:cNvSpPr>
            <a:spLocks noGrp="1"/>
          </p:cNvSpPr>
          <p:nvPr>
            <p:ph type="body" sz="quarter" idx="14"/>
          </p:nvPr>
        </p:nvSpPr>
        <p:spPr>
          <a:xfrm>
            <a:off x="7999413" y="3568700"/>
            <a:ext cx="3565524" cy="1731963"/>
          </a:xfrm>
        </p:spPr>
        <p:txBody>
          <a:bodyPr>
            <a:noAutofit/>
          </a:bodyPr>
          <a:lstStyle>
            <a:lvl1pPr>
              <a:buNone/>
              <a:defRPr sz="2000"/>
            </a:lvl1pPr>
            <a:lvl2pPr>
              <a:buNone/>
              <a:defRPr sz="2000"/>
            </a:lvl2pPr>
            <a:lvl3pPr>
              <a:buNone/>
              <a:defRPr sz="2000"/>
            </a:lvl3pPr>
            <a:lvl4pPr>
              <a:buNone/>
              <a:defRPr sz="2000"/>
            </a:lvl4pPr>
            <a:lvl5pPr>
              <a:buNone/>
              <a:defRPr sz="2000"/>
            </a:lvl5pPr>
          </a:lstStyle>
          <a:p>
            <a:pPr lvl="0"/>
            <a:r>
              <a:rPr lang="en-US"/>
              <a:t>Click to edit Master text styles</a:t>
            </a:r>
          </a:p>
        </p:txBody>
      </p:sp>
    </p:spTree>
    <p:extLst>
      <p:ext uri="{BB962C8B-B14F-4D97-AF65-F5344CB8AC3E}">
        <p14:creationId xmlns:p14="http://schemas.microsoft.com/office/powerpoint/2010/main" val="6009488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1_Content 3 column">
    <p:spTree>
      <p:nvGrpSpPr>
        <p:cNvPr id="1" name=""/>
        <p:cNvGrpSpPr/>
        <p:nvPr/>
      </p:nvGrpSpPr>
      <p:grpSpPr>
        <a:xfrm>
          <a:off x="0" y="0"/>
          <a:ext cx="0" cy="0"/>
          <a:chOff x="0" y="0"/>
          <a:chExt cx="0" cy="0"/>
        </a:xfrm>
      </p:grpSpPr>
      <p:grpSp>
        <p:nvGrpSpPr>
          <p:cNvPr id="34" name="Group 33">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p:nvPr/>
        </p:nvGrpSpPr>
        <p:grpSpPr>
          <a:xfrm>
            <a:off x="137931" y="5260967"/>
            <a:ext cx="1980001" cy="1363916"/>
            <a:chOff x="4879602" y="3781429"/>
            <a:chExt cx="1980001" cy="1363916"/>
          </a:xfrm>
        </p:grpSpPr>
        <p:sp>
          <p:nvSpPr>
            <p:cNvPr id="35" name="Freeform: Shape 34">
              <a:extLst>
                <a:ext uri="{FF2B5EF4-FFF2-40B4-BE49-F238E27FC236}">
                  <a16:creationId xmlns:a16="http://schemas.microsoft.com/office/drawing/2014/main" id="{79FAC916-D9BB-4794-81B4-7C47C67E850D}"/>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6" name="Freeform: Shape 35">
              <a:extLst>
                <a:ext uri="{FF2B5EF4-FFF2-40B4-BE49-F238E27FC236}">
                  <a16:creationId xmlns:a16="http://schemas.microsoft.com/office/drawing/2014/main" id="{B5CA2231-7A65-4D16-8400-A210CC41DB73}"/>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sp>
          <p:nvSpPr>
            <p:cNvPr id="37" name="Oval 36">
              <a:extLst>
                <a:ext uri="{FF2B5EF4-FFF2-40B4-BE49-F238E27FC236}">
                  <a16:creationId xmlns:a16="http://schemas.microsoft.com/office/drawing/2014/main" id="{4B089C8C-B82B-4704-88E2-E857A5E21529}"/>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434B90C8-5B4D-456E-AD99-80EF748FDD72}"/>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9" name="Freeform: Shape 18">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ChangeAspect="1"/>
          </p:cNvSpPr>
          <p:nvPr/>
        </p:nvSpPr>
        <p:spPr>
          <a:xfrm rot="2700000">
            <a:off x="10834944" y="17126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Oval 19">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p:nvPr/>
        </p:nvSpPr>
        <p:spPr>
          <a:xfrm rot="8100000">
            <a:off x="10849344" y="51834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Oval 24">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ChangeAspect="1"/>
          </p:cNvSpPr>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Title 1">
            <a:extLst>
              <a:ext uri="{FF2B5EF4-FFF2-40B4-BE49-F238E27FC236}">
                <a16:creationId xmlns:a16="http://schemas.microsoft.com/office/drawing/2014/main" id="{EBCCE83C-72C8-4181-8D03-7CFB23A6FF2D}"/>
              </a:ext>
            </a:extLst>
          </p:cNvPr>
          <p:cNvSpPr>
            <a:spLocks noGrp="1"/>
          </p:cNvSpPr>
          <p:nvPr>
            <p:ph type="title"/>
          </p:nvPr>
        </p:nvSpPr>
        <p:spPr>
          <a:xfrm>
            <a:off x="550862" y="549275"/>
            <a:ext cx="11097551" cy="1332000"/>
          </a:xfrm>
        </p:spPr>
        <p:txBody>
          <a:bodyPr vert="horz" wrap="square" lIns="0" tIns="0" rIns="0" bIns="0" rtlCol="0" anchor="t" anchorCtr="0">
            <a:noAutofit/>
          </a:bodyPr>
          <a:lstStyle>
            <a:lvl1pPr>
              <a:defRPr lang="en-US" sz="4800" dirty="0"/>
            </a:lvl1pPr>
          </a:lstStyle>
          <a:p>
            <a:pPr lvl="0">
              <a:lnSpc>
                <a:spcPct val="100000"/>
              </a:lnSpc>
            </a:pPr>
            <a:r>
              <a:rPr lang="en-US"/>
              <a:t>Click to edit Master title style</a:t>
            </a:r>
            <a:endParaRPr lang="en-US" dirty="0"/>
          </a:p>
        </p:txBody>
      </p:sp>
      <p:sp>
        <p:nvSpPr>
          <p:cNvPr id="16" name="Text Placeholder 2">
            <a:extLst>
              <a:ext uri="{FF2B5EF4-FFF2-40B4-BE49-F238E27FC236}">
                <a16:creationId xmlns:a16="http://schemas.microsoft.com/office/drawing/2014/main" id="{C6FCDFCC-38D1-43A4-918F-491DBA6B2CF6}"/>
              </a:ext>
            </a:extLst>
          </p:cNvPr>
          <p:cNvSpPr>
            <a:spLocks noGrp="1"/>
          </p:cNvSpPr>
          <p:nvPr>
            <p:ph type="body" idx="1"/>
          </p:nvPr>
        </p:nvSpPr>
        <p:spPr>
          <a:xfrm>
            <a:off x="550864" y="1731375"/>
            <a:ext cx="3563936" cy="535354"/>
          </a:xfrm>
        </p:spPr>
        <p:txBody>
          <a:bodyPr anchor="b">
            <a:noAutofit/>
          </a:bodyPr>
          <a:lstStyle>
            <a:lvl1pPr marL="0" indent="0">
              <a:buNone/>
              <a:defRPr sz="20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7" name="Content Placeholder 3">
            <a:extLst>
              <a:ext uri="{FF2B5EF4-FFF2-40B4-BE49-F238E27FC236}">
                <a16:creationId xmlns:a16="http://schemas.microsoft.com/office/drawing/2014/main" id="{8A9CB740-8581-4D62-8481-7ECBBEDA7219}"/>
              </a:ext>
            </a:extLst>
          </p:cNvPr>
          <p:cNvSpPr>
            <a:spLocks noGrp="1"/>
          </p:cNvSpPr>
          <p:nvPr>
            <p:ph sz="half" idx="2"/>
          </p:nvPr>
        </p:nvSpPr>
        <p:spPr>
          <a:xfrm>
            <a:off x="559476" y="2432304"/>
            <a:ext cx="3563936" cy="3515555"/>
          </a:xfrm>
        </p:spPr>
        <p:txBody>
          <a:bodyPr>
            <a:noAutofit/>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2" name="Text Placeholder 4">
            <a:extLst>
              <a:ext uri="{FF2B5EF4-FFF2-40B4-BE49-F238E27FC236}">
                <a16:creationId xmlns:a16="http://schemas.microsoft.com/office/drawing/2014/main" id="{AB16E493-D962-46EC-BBB8-D7E68A640438}"/>
              </a:ext>
            </a:extLst>
          </p:cNvPr>
          <p:cNvSpPr>
            <a:spLocks noGrp="1"/>
          </p:cNvSpPr>
          <p:nvPr>
            <p:ph type="body" sz="quarter" idx="13"/>
          </p:nvPr>
        </p:nvSpPr>
        <p:spPr>
          <a:xfrm>
            <a:off x="4341573" y="1731375"/>
            <a:ext cx="3566160" cy="535354"/>
          </a:xfrm>
        </p:spPr>
        <p:txBody>
          <a:bodyPr vert="horz" wrap="square" lIns="0" tIns="0" rIns="0" bIns="0" rtlCol="0" anchor="b">
            <a:noAutofit/>
          </a:bodyPr>
          <a:lstStyle>
            <a:lvl1pPr>
              <a:buNone/>
              <a:defRPr lang="en-US" sz="2000" b="0" cap="all" spc="200" baseline="0" dirty="0">
                <a:solidFill>
                  <a:schemeClr val="tx1"/>
                </a:solidFill>
              </a:defRPr>
            </a:lvl1pPr>
          </a:lstStyle>
          <a:p>
            <a:pPr marL="228600" lvl="0" indent="-228600"/>
            <a:r>
              <a:rPr lang="en-US"/>
              <a:t>Click to edit Master text styles</a:t>
            </a:r>
          </a:p>
        </p:txBody>
      </p:sp>
      <p:sp>
        <p:nvSpPr>
          <p:cNvPr id="23" name="Content Placeholder 5">
            <a:extLst>
              <a:ext uri="{FF2B5EF4-FFF2-40B4-BE49-F238E27FC236}">
                <a16:creationId xmlns:a16="http://schemas.microsoft.com/office/drawing/2014/main" id="{88CC7C67-1BA6-42A6-B9D3-8EDF70A3DB38}"/>
              </a:ext>
            </a:extLst>
          </p:cNvPr>
          <p:cNvSpPr>
            <a:spLocks noGrp="1"/>
          </p:cNvSpPr>
          <p:nvPr>
            <p:ph sz="quarter" idx="14"/>
          </p:nvPr>
        </p:nvSpPr>
        <p:spPr>
          <a:xfrm>
            <a:off x="4341573" y="2427370"/>
            <a:ext cx="3508755" cy="3515555"/>
          </a:xfrm>
        </p:spPr>
        <p:txBody>
          <a:bodyPr>
            <a:noAutofit/>
          </a:bodyPr>
          <a:lstStyle>
            <a:lvl1pPr>
              <a:defRPr sz="1700"/>
            </a:lvl1pPr>
            <a:lvl2pPr>
              <a:defRPr sz="1700"/>
            </a:lvl2pPr>
            <a:lvl3pPr>
              <a:defRPr sz="1700"/>
            </a:lvl3pPr>
            <a:lvl4pPr>
              <a:defRPr sz="1700"/>
            </a:lvl4pPr>
            <a:lvl5pPr>
              <a:defRPr sz="17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 Placeholder 4">
            <a:extLst>
              <a:ext uri="{FF2B5EF4-FFF2-40B4-BE49-F238E27FC236}">
                <a16:creationId xmlns:a16="http://schemas.microsoft.com/office/drawing/2014/main" id="{C17092A6-D0E6-4EF2-B3B8-AE35438D4D77}"/>
              </a:ext>
            </a:extLst>
          </p:cNvPr>
          <p:cNvSpPr>
            <a:spLocks noGrp="1"/>
          </p:cNvSpPr>
          <p:nvPr>
            <p:ph type="body" sz="quarter" idx="3" hasCustomPrompt="1"/>
          </p:nvPr>
        </p:nvSpPr>
        <p:spPr>
          <a:xfrm>
            <a:off x="8139659" y="1731375"/>
            <a:ext cx="3566160" cy="535354"/>
          </a:xfrm>
        </p:spPr>
        <p:txBody>
          <a:bodyPr vert="horz" wrap="square" lIns="0" tIns="0" rIns="0" bIns="0" rtlCol="0" anchor="b">
            <a:noAutofit/>
          </a:bodyPr>
          <a:lstStyle>
            <a:lvl1pPr>
              <a:buNone/>
              <a:defRPr lang="en-US" sz="2000" b="0" cap="all" spc="200" baseline="0" dirty="0">
                <a:solidFill>
                  <a:schemeClr val="tx1"/>
                </a:solidFill>
              </a:defRPr>
            </a:lvl1pPr>
          </a:lstStyle>
          <a:p>
            <a:pPr marL="228600" lvl="0" indent="-228600"/>
            <a:r>
              <a:rPr lang="en-US" dirty="0"/>
              <a:t>Click to EDIT</a:t>
            </a:r>
          </a:p>
        </p:txBody>
      </p:sp>
      <p:sp>
        <p:nvSpPr>
          <p:cNvPr id="21" name="Content Placeholder 5">
            <a:extLst>
              <a:ext uri="{FF2B5EF4-FFF2-40B4-BE49-F238E27FC236}">
                <a16:creationId xmlns:a16="http://schemas.microsoft.com/office/drawing/2014/main" id="{4534254A-2561-400F-87CB-18A8D3538124}"/>
              </a:ext>
            </a:extLst>
          </p:cNvPr>
          <p:cNvSpPr>
            <a:spLocks noGrp="1"/>
          </p:cNvSpPr>
          <p:nvPr>
            <p:ph sz="quarter" idx="4"/>
          </p:nvPr>
        </p:nvSpPr>
        <p:spPr>
          <a:xfrm>
            <a:off x="8139659" y="2427370"/>
            <a:ext cx="3508755" cy="3515555"/>
          </a:xfrm>
        </p:spPr>
        <p:txBody>
          <a:bodyPr>
            <a:noAutofit/>
          </a:bodyPr>
          <a:lstStyle>
            <a:lvl1pPr>
              <a:defRPr sz="1700"/>
            </a:lvl1pPr>
            <a:lvl2pPr>
              <a:defRPr sz="1700"/>
            </a:lvl2pPr>
            <a:lvl3pPr>
              <a:defRPr sz="1700"/>
            </a:lvl3pPr>
            <a:lvl4pPr>
              <a:defRPr sz="1700"/>
            </a:lvl4pPr>
            <a:lvl5pPr>
              <a:defRPr sz="17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B1BC074-1090-47AF-BDE8-3859BF574BA6}"/>
              </a:ext>
            </a:extLst>
          </p:cNvPr>
          <p:cNvSpPr>
            <a:spLocks noGrp="1"/>
          </p:cNvSpPr>
          <p:nvPr>
            <p:ph type="dt" sz="half" idx="10"/>
          </p:nvPr>
        </p:nvSpPr>
        <p:spPr/>
        <p:txBody>
          <a:bodyPr>
            <a:noAutofit/>
          </a:bodyPr>
          <a:lstStyle/>
          <a:p>
            <a:r>
              <a:rPr lang="en-US"/>
              <a:t>Tuesday, February 2, 20XX</a:t>
            </a:r>
            <a:endParaRPr lang="en-US" dirty="0"/>
          </a:p>
        </p:txBody>
      </p:sp>
      <p:sp>
        <p:nvSpPr>
          <p:cNvPr id="5" name="Footer Placeholder 4">
            <a:extLst>
              <a:ext uri="{FF2B5EF4-FFF2-40B4-BE49-F238E27FC236}">
                <a16:creationId xmlns:a16="http://schemas.microsoft.com/office/drawing/2014/main" id="{F1D6522F-D41A-4734-8BD1-BD6E5A37D04C}"/>
              </a:ext>
            </a:extLst>
          </p:cNvPr>
          <p:cNvSpPr>
            <a:spLocks noGrp="1"/>
          </p:cNvSpPr>
          <p:nvPr>
            <p:ph type="ftr" sz="quarter" idx="11"/>
          </p:nvPr>
        </p:nvSpPr>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id="{D74D4206-406C-42A3-BBD4-44C043180931}"/>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228520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2_Summary">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949202B-67AE-417A-A336-DF5257FFDCF0}"/>
              </a:ext>
            </a:extLst>
          </p:cNvPr>
          <p:cNvSpPr>
            <a:spLocks noGrp="1"/>
          </p:cNvSpPr>
          <p:nvPr>
            <p:ph type="title"/>
          </p:nvPr>
        </p:nvSpPr>
        <p:spPr>
          <a:xfrm>
            <a:off x="550863" y="4508500"/>
            <a:ext cx="4500562" cy="1562959"/>
          </a:xfrm>
        </p:spPr>
        <p:txBody>
          <a:bodyPr wrap="square" anchor="t" anchorCtr="0">
            <a:noAutofit/>
          </a:bodyPr>
          <a:lstStyle/>
          <a:p>
            <a:r>
              <a:rPr lang="en-US"/>
              <a:t>Click to edit Master title style</a:t>
            </a:r>
          </a:p>
        </p:txBody>
      </p:sp>
      <p:sp>
        <p:nvSpPr>
          <p:cNvPr id="10" name="Picture Placeholder 9">
            <a:extLst>
              <a:ext uri="{FF2B5EF4-FFF2-40B4-BE49-F238E27FC236}">
                <a16:creationId xmlns:a16="http://schemas.microsoft.com/office/drawing/2014/main" id="{1786D546-2834-435F-950F-DCEFE654B3B1}"/>
              </a:ext>
            </a:extLst>
          </p:cNvPr>
          <p:cNvSpPr>
            <a:spLocks noGrp="1"/>
          </p:cNvSpPr>
          <p:nvPr>
            <p:ph type="pic" sz="quarter" idx="13"/>
          </p:nvPr>
        </p:nvSpPr>
        <p:spPr>
          <a:xfrm>
            <a:off x="0" y="0"/>
            <a:ext cx="12192000" cy="3776472"/>
          </a:xfrm>
          <a:solidFill>
            <a:schemeClr val="accent5"/>
          </a:solidFill>
        </p:spPr>
        <p:txBody>
          <a:bodyPr>
            <a:noAutofit/>
          </a:bodyPr>
          <a:lstStyle/>
          <a:p>
            <a:r>
              <a:rPr lang="en-US"/>
              <a:t>Click icon to add picture</a:t>
            </a:r>
          </a:p>
        </p:txBody>
      </p:sp>
      <p:sp>
        <p:nvSpPr>
          <p:cNvPr id="7" name="Content Placeholder 6">
            <a:extLst>
              <a:ext uri="{FF2B5EF4-FFF2-40B4-BE49-F238E27FC236}">
                <a16:creationId xmlns:a16="http://schemas.microsoft.com/office/drawing/2014/main" id="{3BD763BD-EAC5-4DB8-81AF-9743BB6A9576}"/>
              </a:ext>
            </a:extLst>
          </p:cNvPr>
          <p:cNvSpPr>
            <a:spLocks noGrp="1"/>
          </p:cNvSpPr>
          <p:nvPr>
            <p:ph sz="quarter" idx="15"/>
          </p:nvPr>
        </p:nvSpPr>
        <p:spPr>
          <a:xfrm>
            <a:off x="5262411" y="4508500"/>
            <a:ext cx="6221412" cy="1563688"/>
          </a:xfrm>
        </p:spPr>
        <p:txBody>
          <a:bodyPr>
            <a:noAutofit/>
          </a:bodyPr>
          <a:lstStyle>
            <a:lvl1pPr marL="0" indent="0">
              <a:buNone/>
              <a:defRPr sz="2000"/>
            </a:lvl1pPr>
            <a:lvl2pPr>
              <a:buNone/>
              <a:defRPr sz="1900"/>
            </a:lvl2pPr>
            <a:lvl3pPr>
              <a:buNone/>
              <a:defRPr sz="1900"/>
            </a:lvl3pPr>
            <a:lvl4pPr>
              <a:buNone/>
              <a:defRPr sz="1900"/>
            </a:lvl4pPr>
            <a:lvl5pPr>
              <a:buNone/>
              <a:defRPr sz="1900"/>
            </a:lvl5pPr>
          </a:lstStyle>
          <a:p>
            <a:pPr lvl="0"/>
            <a:r>
              <a:rPr lang="en-US"/>
              <a:t>Click to edit Master text styles</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8" name="Oval 7">
            <a:extLst>
              <a:ext uri="{FF2B5EF4-FFF2-40B4-BE49-F238E27FC236}">
                <a16:creationId xmlns:a16="http://schemas.microsoft.com/office/drawing/2014/main" id="{446AF837-10C6-44A5-B8D6-960A57487B43}"/>
              </a:ext>
              <a:ext uri="{C183D7F6-B498-43B3-948B-1728B52AA6E4}">
                <adec:decorative xmlns:adec="http://schemas.microsoft.com/office/drawing/2017/decorative" val="1"/>
              </a:ext>
            </a:extLst>
          </p:cNvPr>
          <p:cNvSpPr>
            <a:spLocks noChangeAspect="1"/>
          </p:cNvSpPr>
          <p:nvPr userDrawn="1"/>
        </p:nvSpPr>
        <p:spPr>
          <a:xfrm>
            <a:off x="1225773" y="385222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14254770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3_Closing">
    <p:spTree>
      <p:nvGrpSpPr>
        <p:cNvPr id="1" name=""/>
        <p:cNvGrpSpPr/>
        <p:nvPr/>
      </p:nvGrpSpPr>
      <p:grpSpPr>
        <a:xfrm>
          <a:off x="0" y="0"/>
          <a:ext cx="0" cy="0"/>
          <a:chOff x="0" y="0"/>
          <a:chExt cx="0" cy="0"/>
        </a:xfrm>
      </p:grpSpPr>
      <p:sp>
        <p:nvSpPr>
          <p:cNvPr id="28" name="Title 1">
            <a:extLst>
              <a:ext uri="{FF2B5EF4-FFF2-40B4-BE49-F238E27FC236}">
                <a16:creationId xmlns:a16="http://schemas.microsoft.com/office/drawing/2014/main" id="{97246E34-E6EE-4BF3-A0D3-A20868B5A594}"/>
              </a:ext>
            </a:extLst>
          </p:cNvPr>
          <p:cNvSpPr>
            <a:spLocks noGrp="1"/>
          </p:cNvSpPr>
          <p:nvPr>
            <p:ph type="ctrTitle"/>
          </p:nvPr>
        </p:nvSpPr>
        <p:spPr>
          <a:xfrm>
            <a:off x="550863" y="549275"/>
            <a:ext cx="5437187" cy="2986234"/>
          </a:xfrm>
        </p:spPr>
        <p:txBody>
          <a:bodyPr anchor="b" anchorCtr="0">
            <a:noAutofit/>
          </a:bodyPr>
          <a:lstStyle/>
          <a:p>
            <a:r>
              <a:rPr lang="en-US"/>
              <a:t>Click to edit Master title style</a:t>
            </a:r>
            <a:endParaRPr lang="en-US" dirty="0"/>
          </a:p>
        </p:txBody>
      </p:sp>
      <p:sp>
        <p:nvSpPr>
          <p:cNvPr id="31" name="Subtitle 2">
            <a:extLst>
              <a:ext uri="{FF2B5EF4-FFF2-40B4-BE49-F238E27FC236}">
                <a16:creationId xmlns:a16="http://schemas.microsoft.com/office/drawing/2014/main" id="{45BE5FFB-47D1-4474-B6CA-C3C936DF285E}"/>
              </a:ext>
            </a:extLst>
          </p:cNvPr>
          <p:cNvSpPr>
            <a:spLocks noGrp="1"/>
          </p:cNvSpPr>
          <p:nvPr>
            <p:ph type="subTitle" idx="1"/>
          </p:nvPr>
        </p:nvSpPr>
        <p:spPr>
          <a:xfrm>
            <a:off x="550863" y="3827610"/>
            <a:ext cx="5437187" cy="2265216"/>
          </a:xfrm>
        </p:spPr>
        <p:txBody>
          <a:bodyPr>
            <a:noAutofit/>
          </a:bodyPr>
          <a:lstStyle>
            <a:lvl1pPr>
              <a:buNone/>
              <a:defRPr sz="2400"/>
            </a:lvl1pPr>
          </a:lstStyle>
          <a:p>
            <a:r>
              <a:rPr lang="en-US">
                <a:solidFill>
                  <a:schemeClr val="tx1">
                    <a:alpha val="60000"/>
                  </a:schemeClr>
                </a:solidFill>
              </a:rPr>
              <a:t>Click to edit Master subtitle style</a:t>
            </a:r>
            <a:endParaRPr lang="en-US" dirty="0">
              <a:solidFill>
                <a:schemeClr val="tx1">
                  <a:alpha val="60000"/>
                </a:schemeClr>
              </a:solidFill>
            </a:endParaRPr>
          </a:p>
        </p:txBody>
      </p:sp>
      <p:sp>
        <p:nvSpPr>
          <p:cNvPr id="40" name="Picture Placeholder 39">
            <a:extLst>
              <a:ext uri="{FF2B5EF4-FFF2-40B4-BE49-F238E27FC236}">
                <a16:creationId xmlns:a16="http://schemas.microsoft.com/office/drawing/2014/main" id="{008D9209-1A62-4AC3-BF92-94348A9BC06B}"/>
              </a:ext>
            </a:extLst>
          </p:cNvPr>
          <p:cNvSpPr>
            <a:spLocks noGrp="1"/>
          </p:cNvSpPr>
          <p:nvPr>
            <p:ph type="pic" sz="quarter" idx="15"/>
          </p:nvPr>
        </p:nvSpPr>
        <p:spPr>
          <a:xfrm>
            <a:off x="6556248" y="548640"/>
            <a:ext cx="5084064" cy="2880360"/>
          </a:xfrm>
          <a:solidFill>
            <a:schemeClr val="accent5"/>
          </a:solidFill>
        </p:spPr>
        <p:txBody>
          <a:bodyPr>
            <a:noAutofit/>
          </a:bodyPr>
          <a:lstStyle/>
          <a:p>
            <a:r>
              <a:rPr lang="en-US"/>
              <a:t>Click icon to add picture</a:t>
            </a:r>
            <a:endParaRPr lang="en-US" dirty="0"/>
          </a:p>
        </p:txBody>
      </p:sp>
      <p:sp>
        <p:nvSpPr>
          <p:cNvPr id="42" name="Picture Placeholder 41">
            <a:extLst>
              <a:ext uri="{FF2B5EF4-FFF2-40B4-BE49-F238E27FC236}">
                <a16:creationId xmlns:a16="http://schemas.microsoft.com/office/drawing/2014/main" id="{FADBFB6B-1787-4549-91B6-D748C66B13C6}"/>
              </a:ext>
            </a:extLst>
          </p:cNvPr>
          <p:cNvSpPr>
            <a:spLocks noGrp="1"/>
          </p:cNvSpPr>
          <p:nvPr>
            <p:ph type="pic" sz="quarter" idx="16"/>
          </p:nvPr>
        </p:nvSpPr>
        <p:spPr>
          <a:xfrm>
            <a:off x="6556248" y="3429000"/>
            <a:ext cx="5084064" cy="2880360"/>
          </a:xfrm>
          <a:solidFill>
            <a:schemeClr val="accent5"/>
          </a:solidFill>
        </p:spPr>
        <p:txBody>
          <a:bodyPr>
            <a:noAutofit/>
          </a:bodyPr>
          <a:lstStyle/>
          <a:p>
            <a:r>
              <a:rPr lang="en-US"/>
              <a:t>Click icon to add picture</a:t>
            </a:r>
          </a:p>
        </p:txBody>
      </p:sp>
      <p:grpSp>
        <p:nvGrpSpPr>
          <p:cNvPr id="43" name="Group 42">
            <a:extLst>
              <a:ext uri="{FF2B5EF4-FFF2-40B4-BE49-F238E27FC236}">
                <a16:creationId xmlns:a16="http://schemas.microsoft.com/office/drawing/2014/main" id="{06966E3E-9B30-4375-AC9A-23256CC87D25}"/>
              </a:ext>
              <a:ext uri="{C183D7F6-B498-43B3-948B-1728B52AA6E4}">
                <adec:decorative xmlns:adec="http://schemas.microsoft.com/office/drawing/2017/decorative" val="1"/>
              </a:ext>
            </a:extLst>
          </p:cNvPr>
          <p:cNvGrpSpPr/>
          <p:nvPr userDrawn="1"/>
        </p:nvGrpSpPr>
        <p:grpSpPr>
          <a:xfrm>
            <a:off x="11161347" y="125399"/>
            <a:ext cx="1404698" cy="1155641"/>
            <a:chOff x="11161347" y="125399"/>
            <a:chExt cx="1404698" cy="1155641"/>
          </a:xfrm>
        </p:grpSpPr>
        <p:sp>
          <p:nvSpPr>
            <p:cNvPr id="44" name="Freeform: Shape 43">
              <a:extLst>
                <a:ext uri="{FF2B5EF4-FFF2-40B4-BE49-F238E27FC236}">
                  <a16:creationId xmlns:a16="http://schemas.microsoft.com/office/drawing/2014/main" id="{4EBBC5A2-A37E-47DF-9230-9A75067F1883}"/>
                </a:ext>
              </a:extLst>
            </p:cNvPr>
            <p:cNvSpPr>
              <a:spLocks noChangeAspect="1"/>
            </p:cNvSpPr>
            <p:nvPr/>
          </p:nvSpPr>
          <p:spPr>
            <a:xfrm rot="18900000">
              <a:off x="11161347" y="125399"/>
              <a:ext cx="1341675" cy="926985"/>
            </a:xfrm>
            <a:custGeom>
              <a:avLst/>
              <a:gdLst>
                <a:gd name="connsiteX0" fmla="*/ 1049126 w 1341675"/>
                <a:gd name="connsiteY0" fmla="*/ 8962 h 926985"/>
                <a:gd name="connsiteX1" fmla="*/ 1341675 w 1341675"/>
                <a:gd name="connsiteY1" fmla="*/ 301511 h 926985"/>
                <a:gd name="connsiteX2" fmla="*/ 1130649 w 1341675"/>
                <a:gd name="connsiteY2" fmla="*/ 512537 h 926985"/>
                <a:gd name="connsiteX3" fmla="*/ 1107397 w 1341675"/>
                <a:gd name="connsiteY3" fmla="*/ 499917 h 926985"/>
                <a:gd name="connsiteX4" fmla="*/ 926985 w 1341675"/>
                <a:gd name="connsiteY4" fmla="*/ 463493 h 926985"/>
                <a:gd name="connsiteX5" fmla="*/ 463493 w 1341675"/>
                <a:gd name="connsiteY5" fmla="*/ 926985 h 926985"/>
                <a:gd name="connsiteX6" fmla="*/ 0 w 1341675"/>
                <a:gd name="connsiteY6" fmla="*/ 926985 h 926985"/>
                <a:gd name="connsiteX7" fmla="*/ 926985 w 1341675"/>
                <a:gd name="connsiteY7" fmla="*/ 0 h 926985"/>
                <a:gd name="connsiteX8" fmla="*/ 1021763 w 1341675"/>
                <a:gd name="connsiteY8" fmla="*/ 4786 h 926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41675" h="926985">
                  <a:moveTo>
                    <a:pt x="1049126" y="8962"/>
                  </a:moveTo>
                  <a:lnTo>
                    <a:pt x="1341675" y="301511"/>
                  </a:lnTo>
                  <a:lnTo>
                    <a:pt x="1130649" y="512537"/>
                  </a:lnTo>
                  <a:lnTo>
                    <a:pt x="1107397" y="499917"/>
                  </a:lnTo>
                  <a:cubicBezTo>
                    <a:pt x="1051945" y="476462"/>
                    <a:pt x="990979" y="463493"/>
                    <a:pt x="926985" y="463493"/>
                  </a:cubicBezTo>
                  <a:cubicBezTo>
                    <a:pt x="671005" y="463493"/>
                    <a:pt x="463493" y="671005"/>
                    <a:pt x="463493" y="926985"/>
                  </a:cubicBezTo>
                  <a:lnTo>
                    <a:pt x="0" y="926985"/>
                  </a:lnTo>
                  <a:cubicBezTo>
                    <a:pt x="0" y="415026"/>
                    <a:pt x="415025" y="0"/>
                    <a:pt x="926985" y="0"/>
                  </a:cubicBezTo>
                  <a:cubicBezTo>
                    <a:pt x="958982" y="0"/>
                    <a:pt x="990601" y="1621"/>
                    <a:pt x="1021763" y="4786"/>
                  </a:cubicBezTo>
                  <a:close/>
                </a:path>
              </a:pathLst>
            </a:custGeom>
            <a:solidFill>
              <a:schemeClr val="bg2"/>
            </a:solidFill>
            <a:ln>
              <a:noFill/>
            </a:ln>
            <a:effectLst>
              <a:innerShdw blurRad="254000" dist="50800" dir="54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45" name="Oval 44">
              <a:extLst>
                <a:ext uri="{FF2B5EF4-FFF2-40B4-BE49-F238E27FC236}">
                  <a16:creationId xmlns:a16="http://schemas.microsoft.com/office/drawing/2014/main" id="{11781B9A-C230-4FFC-90A8-E0571B1DEDA7}"/>
                </a:ext>
              </a:extLst>
            </p:cNvPr>
            <p:cNvSpPr/>
            <p:nvPr/>
          </p:nvSpPr>
          <p:spPr>
            <a:xfrm rot="2700000">
              <a:off x="11798454" y="994196"/>
              <a:ext cx="107098" cy="466589"/>
            </a:xfrm>
            <a:prstGeom prst="ellipse">
              <a:avLst/>
            </a:prstGeom>
            <a:solidFill>
              <a:schemeClr val="bg2"/>
            </a:solidFill>
            <a:ln>
              <a:noFill/>
            </a:ln>
            <a:effectLst>
              <a:innerShdw blurRad="63500" dist="254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6" name="Freeform: Shape 45">
              <a:extLst>
                <a:ext uri="{FF2B5EF4-FFF2-40B4-BE49-F238E27FC236}">
                  <a16:creationId xmlns:a16="http://schemas.microsoft.com/office/drawing/2014/main" id="{3295925C-3570-40F1-B3CE-07D947ED4643}"/>
                </a:ext>
              </a:extLst>
            </p:cNvPr>
            <p:cNvSpPr>
              <a:spLocks noChangeAspect="1"/>
            </p:cNvSpPr>
            <p:nvPr/>
          </p:nvSpPr>
          <p:spPr>
            <a:xfrm rot="18900000">
              <a:off x="11228590" y="129580"/>
              <a:ext cx="1337455" cy="1042921"/>
            </a:xfrm>
            <a:custGeom>
              <a:avLst/>
              <a:gdLst>
                <a:gd name="connsiteX0" fmla="*/ 1084058 w 1337455"/>
                <a:gd name="connsiteY0" fmla="*/ 16081 h 1042921"/>
                <a:gd name="connsiteX1" fmla="*/ 1337455 w 1337455"/>
                <a:gd name="connsiteY1" fmla="*/ 269477 h 1042921"/>
                <a:gd name="connsiteX2" fmla="*/ 1060775 w 1337455"/>
                <a:gd name="connsiteY2" fmla="*/ 546158 h 1042921"/>
                <a:gd name="connsiteX3" fmla="*/ 1020394 w 1337455"/>
                <a:gd name="connsiteY3" fmla="*/ 532055 h 1042921"/>
                <a:gd name="connsiteX4" fmla="*/ 926985 w 1337455"/>
                <a:gd name="connsiteY4" fmla="*/ 521461 h 1042921"/>
                <a:gd name="connsiteX5" fmla="*/ 463492 w 1337455"/>
                <a:gd name="connsiteY5" fmla="*/ 1042921 h 1042921"/>
                <a:gd name="connsiteX6" fmla="*/ 0 w 1337455"/>
                <a:gd name="connsiteY6" fmla="*/ 1042921 h 1042921"/>
                <a:gd name="connsiteX7" fmla="*/ 926984 w 1337455"/>
                <a:gd name="connsiteY7" fmla="*/ 0 h 1042921"/>
                <a:gd name="connsiteX8" fmla="*/ 1021763 w 1337455"/>
                <a:gd name="connsiteY8" fmla="*/ 5384 h 1042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7455" h="1042921">
                  <a:moveTo>
                    <a:pt x="1084058" y="16081"/>
                  </a:moveTo>
                  <a:lnTo>
                    <a:pt x="1337455" y="269477"/>
                  </a:lnTo>
                  <a:lnTo>
                    <a:pt x="1060775" y="546158"/>
                  </a:lnTo>
                  <a:lnTo>
                    <a:pt x="1020394" y="532055"/>
                  </a:lnTo>
                  <a:cubicBezTo>
                    <a:pt x="990222" y="525109"/>
                    <a:pt x="958982" y="521461"/>
                    <a:pt x="926985" y="521461"/>
                  </a:cubicBezTo>
                  <a:cubicBezTo>
                    <a:pt x="671005" y="521461"/>
                    <a:pt x="463493" y="754927"/>
                    <a:pt x="463492" y="1042921"/>
                  </a:cubicBezTo>
                  <a:lnTo>
                    <a:pt x="0" y="1042921"/>
                  </a:lnTo>
                  <a:cubicBezTo>
                    <a:pt x="0" y="466932"/>
                    <a:pt x="415025" y="0"/>
                    <a:pt x="926984" y="0"/>
                  </a:cubicBezTo>
                  <a:cubicBezTo>
                    <a:pt x="958982" y="0"/>
                    <a:pt x="990600" y="1824"/>
                    <a:pt x="1021763" y="5384"/>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grpSp>
      <p:grpSp>
        <p:nvGrpSpPr>
          <p:cNvPr id="15" name="Group 14">
            <a:extLst>
              <a:ext uri="{FF2B5EF4-FFF2-40B4-BE49-F238E27FC236}">
                <a16:creationId xmlns:a16="http://schemas.microsoft.com/office/drawing/2014/main" id="{394664AE-6DC5-428F-9AC4-5A8F67571F72}"/>
              </a:ext>
              <a:ext uri="{C183D7F6-B498-43B3-948B-1728B52AA6E4}">
                <adec:decorative xmlns:adec="http://schemas.microsoft.com/office/drawing/2017/decorative" val="1"/>
              </a:ext>
            </a:extLst>
          </p:cNvPr>
          <p:cNvGrpSpPr/>
          <p:nvPr userDrawn="1"/>
        </p:nvGrpSpPr>
        <p:grpSpPr>
          <a:xfrm>
            <a:off x="594036" y="5610392"/>
            <a:ext cx="667802" cy="631474"/>
            <a:chOff x="10478914" y="1506691"/>
            <a:chExt cx="667802" cy="631474"/>
          </a:xfrm>
        </p:grpSpPr>
        <p:sp>
          <p:nvSpPr>
            <p:cNvPr id="16" name="Freeform: Shape 15">
              <a:extLst>
                <a:ext uri="{FF2B5EF4-FFF2-40B4-BE49-F238E27FC236}">
                  <a16:creationId xmlns:a16="http://schemas.microsoft.com/office/drawing/2014/main" id="{8288F304-7DF7-42FB-BD6F-D575128A1DDE}"/>
                </a:ext>
              </a:extLst>
            </p:cNvPr>
            <p:cNvSpPr>
              <a:spLocks noChangeAspect="1"/>
            </p:cNvSpPr>
            <p:nvPr/>
          </p:nvSpPr>
          <p:spPr>
            <a:xfrm rot="8100000">
              <a:off x="10606715" y="1506691"/>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Oval 20">
              <a:extLst>
                <a:ext uri="{FF2B5EF4-FFF2-40B4-BE49-F238E27FC236}">
                  <a16:creationId xmlns:a16="http://schemas.microsoft.com/office/drawing/2014/main" id="{104835D9-7DE9-4DDD-A6C2-1C526822700A}"/>
                </a:ext>
              </a:extLst>
            </p:cNvPr>
            <p:cNvSpPr/>
            <p:nvPr/>
          </p:nvSpPr>
          <p:spPr>
            <a:xfrm rot="13500000">
              <a:off x="10613915" y="1424627"/>
              <a:ext cx="270000" cy="540001"/>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5" name="Date Placeholder 4">
            <a:extLst>
              <a:ext uri="{FF2B5EF4-FFF2-40B4-BE49-F238E27FC236}">
                <a16:creationId xmlns:a16="http://schemas.microsoft.com/office/drawing/2014/main" id="{E57D2D6F-49E8-4217-A908-2D9E43583589}"/>
              </a:ext>
            </a:extLst>
          </p:cNvPr>
          <p:cNvSpPr>
            <a:spLocks noGrp="1"/>
          </p:cNvSpPr>
          <p:nvPr>
            <p:ph type="dt" sz="half" idx="10"/>
          </p:nvPr>
        </p:nvSpPr>
        <p:spPr/>
        <p:txBody>
          <a:bodyPr>
            <a:noAutofit/>
          </a:bodyPr>
          <a:lstStyle/>
          <a:p>
            <a:r>
              <a:rPr lang="en-US"/>
              <a:t>Tuesday, February 2, 20XX</a:t>
            </a:r>
          </a:p>
        </p:txBody>
      </p:sp>
      <p:sp>
        <p:nvSpPr>
          <p:cNvPr id="6" name="Footer Placeholder 5">
            <a:extLst>
              <a:ext uri="{FF2B5EF4-FFF2-40B4-BE49-F238E27FC236}">
                <a16:creationId xmlns:a16="http://schemas.microsoft.com/office/drawing/2014/main" id="{591C4440-6B8D-4A24-A807-8B1302A3DFAF}"/>
              </a:ext>
            </a:extLst>
          </p:cNvPr>
          <p:cNvSpPr>
            <a:spLocks noGrp="1"/>
          </p:cNvSpPr>
          <p:nvPr>
            <p:ph type="ftr" sz="quarter" idx="11"/>
          </p:nvPr>
        </p:nvSpPr>
        <p:spPr/>
        <p:txBody>
          <a:bodyPr>
            <a:noAutofit/>
          </a:bodyPr>
          <a:lstStyle/>
          <a:p>
            <a:r>
              <a:rPr lang="en-US"/>
              <a:t>Sample Footer Text</a:t>
            </a:r>
          </a:p>
        </p:txBody>
      </p:sp>
      <p:sp>
        <p:nvSpPr>
          <p:cNvPr id="7" name="Slide Number Placeholder 6">
            <a:extLst>
              <a:ext uri="{FF2B5EF4-FFF2-40B4-BE49-F238E27FC236}">
                <a16:creationId xmlns:a16="http://schemas.microsoft.com/office/drawing/2014/main" id="{76CFE189-E20B-4108-B290-244424336512}"/>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17" name="Oval 16">
            <a:extLst>
              <a:ext uri="{FF2B5EF4-FFF2-40B4-BE49-F238E27FC236}">
                <a16:creationId xmlns:a16="http://schemas.microsoft.com/office/drawing/2014/main" id="{83C43C1C-00B3-40E0-B073-B8C56206D07D}"/>
              </a:ext>
              <a:ext uri="{C183D7F6-B498-43B3-948B-1728B52AA6E4}">
                <adec:decorative xmlns:adec="http://schemas.microsoft.com/office/drawing/2017/decorative" val="1"/>
              </a:ext>
            </a:extLst>
          </p:cNvPr>
          <p:cNvSpPr>
            <a:spLocks noChangeAspect="1"/>
          </p:cNvSpPr>
          <p:nvPr userDrawn="1"/>
        </p:nvSpPr>
        <p:spPr>
          <a:xfrm>
            <a:off x="5303845" y="5427212"/>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7273191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77394-0A20-4CF6-9066-CFC2C1C9D30F}"/>
              </a:ext>
            </a:extLst>
          </p:cNvPr>
          <p:cNvSpPr>
            <a:spLocks noGrp="1"/>
          </p:cNvSpPr>
          <p:nvPr>
            <p:ph type="ctrTitle"/>
          </p:nvPr>
        </p:nvSpPr>
        <p:spPr>
          <a:xfrm>
            <a:off x="3359149" y="389840"/>
            <a:ext cx="8281987" cy="2954655"/>
          </a:xfrm>
        </p:spPr>
        <p:txBody>
          <a:bodyPr anchor="t" anchorCtr="0">
            <a:noAutofit/>
          </a:bodyPr>
          <a:lstStyle>
            <a:lvl1pPr algn="l">
              <a:lnSpc>
                <a:spcPct val="100000"/>
              </a:lnSpc>
              <a:defRPr sz="6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F10971F-8922-4B23-9C80-0643D7E35026}"/>
              </a:ext>
            </a:extLst>
          </p:cNvPr>
          <p:cNvSpPr>
            <a:spLocks noGrp="1"/>
          </p:cNvSpPr>
          <p:nvPr>
            <p:ph type="subTitle" idx="1"/>
          </p:nvPr>
        </p:nvSpPr>
        <p:spPr>
          <a:xfrm>
            <a:off x="3359149" y="3536951"/>
            <a:ext cx="8281989" cy="2555874"/>
          </a:xfrm>
        </p:spPr>
        <p:txBody>
          <a:bodyPr>
            <a:noAutofit/>
          </a:bodyPr>
          <a:lstStyle>
            <a:lvl1pPr marL="0" indent="0" algn="l">
              <a:lnSpc>
                <a:spcPct val="100000"/>
              </a:lnSpc>
              <a:buNone/>
              <a:defRPr sz="2400">
                <a:solidFill>
                  <a:schemeClr val="tx1">
                    <a:alpha val="8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8B1BC074-1090-47AF-BDE8-3859BF574BA6}"/>
              </a:ext>
            </a:extLst>
          </p:cNvPr>
          <p:cNvSpPr>
            <a:spLocks noGrp="1"/>
          </p:cNvSpPr>
          <p:nvPr>
            <p:ph type="dt" sz="half" idx="10"/>
          </p:nvPr>
        </p:nvSpPr>
        <p:spPr/>
        <p:txBody>
          <a:bodyPr>
            <a:noAutofit/>
          </a:bodyPr>
          <a:lstStyle/>
          <a:p>
            <a:r>
              <a:rPr lang="en-US"/>
              <a:t>Tuesday, February 2, 20XX</a:t>
            </a:r>
            <a:endParaRPr lang="en-US" dirty="0"/>
          </a:p>
        </p:txBody>
      </p:sp>
      <p:sp>
        <p:nvSpPr>
          <p:cNvPr id="5" name="Footer Placeholder 4">
            <a:extLst>
              <a:ext uri="{FF2B5EF4-FFF2-40B4-BE49-F238E27FC236}">
                <a16:creationId xmlns:a16="http://schemas.microsoft.com/office/drawing/2014/main" id="{F1D6522F-D41A-4734-8BD1-BD6E5A37D04C}"/>
              </a:ext>
            </a:extLst>
          </p:cNvPr>
          <p:cNvSpPr>
            <a:spLocks noGrp="1"/>
          </p:cNvSpPr>
          <p:nvPr>
            <p:ph type="ftr" sz="quarter" idx="11"/>
          </p:nvPr>
        </p:nvSpPr>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id="{D74D4206-406C-42A3-BBD4-44C043180931}"/>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19" name="Freeform: Shape 18">
            <a:extLst>
              <a:ext uri="{FF2B5EF4-FFF2-40B4-BE49-F238E27FC236}">
                <a16:creationId xmlns:a16="http://schemas.microsoft.com/office/drawing/2014/main" id="{82184FF4-7029-4ED7-813A-192E60608764}"/>
              </a:ext>
            </a:extLst>
          </p:cNvPr>
          <p:cNvSpPr>
            <a:spLocks noChangeAspect="1"/>
          </p:cNvSpPr>
          <p:nvPr/>
        </p:nvSpPr>
        <p:spPr>
          <a:xfrm rot="2700000">
            <a:off x="612445" y="48188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Oval 19">
            <a:extLst>
              <a:ext uri="{FF2B5EF4-FFF2-40B4-BE49-F238E27FC236}">
                <a16:creationId xmlns:a16="http://schemas.microsoft.com/office/drawing/2014/main" id="{AAA7AB09-557C-41AD-9113-FF9F68FA1035}"/>
              </a:ext>
            </a:extLst>
          </p:cNvPr>
          <p:cNvSpPr/>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Oval 24">
            <a:extLst>
              <a:ext uri="{FF2B5EF4-FFF2-40B4-BE49-F238E27FC236}">
                <a16:creationId xmlns:a16="http://schemas.microsoft.com/office/drawing/2014/main" id="{EF99ECAA-1F11-4937-BBA6-51935AB44C9D}"/>
              </a:ext>
            </a:extLst>
          </p:cNvPr>
          <p:cNvSpPr>
            <a:spLocks noChangeAspect="1"/>
          </p:cNvSpPr>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34" name="Group 33">
            <a:extLst>
              <a:ext uri="{FF2B5EF4-FFF2-40B4-BE49-F238E27FC236}">
                <a16:creationId xmlns:a16="http://schemas.microsoft.com/office/drawing/2014/main" id="{79DE9FAB-6BBA-4CFE-B67D-77B47F01ECA4}"/>
              </a:ext>
            </a:extLst>
          </p:cNvPr>
          <p:cNvGrpSpPr/>
          <p:nvPr/>
        </p:nvGrpSpPr>
        <p:grpSpPr>
          <a:xfrm>
            <a:off x="1329952" y="4524379"/>
            <a:ext cx="1980001" cy="1363916"/>
            <a:chOff x="4879602" y="3781429"/>
            <a:chExt cx="1980001" cy="1363916"/>
          </a:xfrm>
        </p:grpSpPr>
        <p:sp>
          <p:nvSpPr>
            <p:cNvPr id="35" name="Freeform: Shape 34">
              <a:extLst>
                <a:ext uri="{FF2B5EF4-FFF2-40B4-BE49-F238E27FC236}">
                  <a16:creationId xmlns:a16="http://schemas.microsoft.com/office/drawing/2014/main" id="{79FAC916-D9BB-4794-81B4-7C47C67E850D}"/>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6" name="Freeform: Shape 35">
              <a:extLst>
                <a:ext uri="{FF2B5EF4-FFF2-40B4-BE49-F238E27FC236}">
                  <a16:creationId xmlns:a16="http://schemas.microsoft.com/office/drawing/2014/main" id="{B5CA2231-7A65-4D16-8400-A210CC41DB73}"/>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sp>
          <p:nvSpPr>
            <p:cNvPr id="37" name="Oval 36">
              <a:extLst>
                <a:ext uri="{FF2B5EF4-FFF2-40B4-BE49-F238E27FC236}">
                  <a16:creationId xmlns:a16="http://schemas.microsoft.com/office/drawing/2014/main" id="{4B089C8C-B82B-4704-88E2-E857A5E21529}"/>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434B90C8-5B4D-456E-AD99-80EF748FDD72}"/>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Tree>
    <p:extLst>
      <p:ext uri="{BB962C8B-B14F-4D97-AF65-F5344CB8AC3E}">
        <p14:creationId xmlns:p14="http://schemas.microsoft.com/office/powerpoint/2010/main" val="341236291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2" name="Oval 21">
            <a:extLst>
              <a:ext uri="{FF2B5EF4-FFF2-40B4-BE49-F238E27FC236}">
                <a16:creationId xmlns:a16="http://schemas.microsoft.com/office/drawing/2014/main" id="{94729CA3-91C4-4A89-9448-A2F0E409177A}"/>
              </a:ext>
            </a:extLst>
          </p:cNvPr>
          <p:cNvSpPr>
            <a:spLocks noChangeAspect="1"/>
          </p:cNvSpPr>
          <p:nvPr/>
        </p:nvSpPr>
        <p:spPr>
          <a:xfrm>
            <a:off x="11069864" y="33337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3" name="Group 12">
            <a:extLst>
              <a:ext uri="{FF2B5EF4-FFF2-40B4-BE49-F238E27FC236}">
                <a16:creationId xmlns:a16="http://schemas.microsoft.com/office/drawing/2014/main" id="{168347B7-45FA-4A01-924D-DC385B720B3E}"/>
              </a:ext>
            </a:extLst>
          </p:cNvPr>
          <p:cNvGrpSpPr/>
          <p:nvPr/>
        </p:nvGrpSpPr>
        <p:grpSpPr>
          <a:xfrm>
            <a:off x="331786" y="5528198"/>
            <a:ext cx="631474" cy="667800"/>
            <a:chOff x="2994153" y="1378666"/>
            <a:chExt cx="631474" cy="667800"/>
          </a:xfrm>
        </p:grpSpPr>
        <p:sp>
          <p:nvSpPr>
            <p:cNvPr id="20" name="Freeform: Shape 19">
              <a:extLst>
                <a:ext uri="{FF2B5EF4-FFF2-40B4-BE49-F238E27FC236}">
                  <a16:creationId xmlns:a16="http://schemas.microsoft.com/office/drawing/2014/main" id="{31167DA1-25D1-4E60-A62E-42B6F56A96EC}"/>
                </a:ext>
              </a:extLst>
            </p:cNvPr>
            <p:cNvSpPr>
              <a:spLocks noChangeAspect="1"/>
            </p:cNvSpPr>
            <p:nvPr/>
          </p:nvSpPr>
          <p:spPr>
            <a:xfrm rot="2700000">
              <a:off x="3039890" y="1332929"/>
              <a:ext cx="540000"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Oval 20">
              <a:extLst>
                <a:ext uri="{FF2B5EF4-FFF2-40B4-BE49-F238E27FC236}">
                  <a16:creationId xmlns:a16="http://schemas.microsoft.com/office/drawing/2014/main" id="{6B7B7215-A661-477E-91D0-CDBE5564D2B9}"/>
                </a:ext>
              </a:extLst>
            </p:cNvPr>
            <p:cNvSpPr/>
            <p:nvPr/>
          </p:nvSpPr>
          <p:spPr>
            <a:xfrm rot="8100000">
              <a:off x="3047090" y="1506466"/>
              <a:ext cx="270000" cy="54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8978E540-142B-4A82-9C3F-E61BC190AEED}"/>
              </a:ext>
            </a:extLst>
          </p:cNvPr>
          <p:cNvSpPr>
            <a:spLocks noGrp="1"/>
          </p:cNvSpPr>
          <p:nvPr>
            <p:ph type="title"/>
          </p:nvPr>
        </p:nvSpPr>
        <p:spPr>
          <a:xfrm>
            <a:off x="550863" y="549275"/>
            <a:ext cx="11090274" cy="1332000"/>
          </a:xfrm>
        </p:spPr>
        <p:txBody>
          <a:bodyPr>
            <a:noAutofit/>
          </a:bodyPr>
          <a:lstStyle>
            <a:lvl1pPr>
              <a:lnSpc>
                <a:spcPct val="100000"/>
              </a:lnSpc>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2C6BF36-D4F5-4363-B440-BDAE50BBD4B6}"/>
              </a:ext>
            </a:extLst>
          </p:cNvPr>
          <p:cNvSpPr>
            <a:spLocks noGrp="1"/>
          </p:cNvSpPr>
          <p:nvPr>
            <p:ph sz="half" idx="1"/>
          </p:nvPr>
        </p:nvSpPr>
        <p:spPr>
          <a:xfrm>
            <a:off x="550862" y="2097175"/>
            <a:ext cx="5435600" cy="399565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F8362910-87AA-4E67-992D-8D4822FD89FE}"/>
              </a:ext>
            </a:extLst>
          </p:cNvPr>
          <p:cNvSpPr>
            <a:spLocks noGrp="1"/>
          </p:cNvSpPr>
          <p:nvPr>
            <p:ph sz="half" idx="2"/>
          </p:nvPr>
        </p:nvSpPr>
        <p:spPr>
          <a:xfrm>
            <a:off x="6205538" y="2097175"/>
            <a:ext cx="5435600" cy="399565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BB99A8AF-0998-4613-B1D8-C14ECBFFDF67}"/>
              </a:ext>
            </a:extLst>
          </p:cNvPr>
          <p:cNvSpPr>
            <a:spLocks noGrp="1"/>
          </p:cNvSpPr>
          <p:nvPr>
            <p:ph type="dt" sz="half" idx="10"/>
          </p:nvPr>
        </p:nvSpPr>
        <p:spPr/>
        <p:txBody>
          <a:bodyPr>
            <a:noAutofit/>
          </a:bodyPr>
          <a:lstStyle/>
          <a:p>
            <a:r>
              <a:rPr lang="en-US"/>
              <a:t>Tuesday, February 2, 20XX</a:t>
            </a:r>
          </a:p>
        </p:txBody>
      </p:sp>
      <p:sp>
        <p:nvSpPr>
          <p:cNvPr id="6" name="Footer Placeholder 5">
            <a:extLst>
              <a:ext uri="{FF2B5EF4-FFF2-40B4-BE49-F238E27FC236}">
                <a16:creationId xmlns:a16="http://schemas.microsoft.com/office/drawing/2014/main" id="{66E44EAA-B8A9-4428-A9DF-1174DA940990}"/>
              </a:ext>
            </a:extLst>
          </p:cNvPr>
          <p:cNvSpPr>
            <a:spLocks noGrp="1"/>
          </p:cNvSpPr>
          <p:nvPr>
            <p:ph type="ftr" sz="quarter" idx="11"/>
          </p:nvPr>
        </p:nvSpPr>
        <p:spPr/>
        <p:txBody>
          <a:bodyPr>
            <a:noAutofit/>
          </a:bodyPr>
          <a:lstStyle/>
          <a:p>
            <a:r>
              <a:rPr lang="en-US"/>
              <a:t>Sample Footer Text</a:t>
            </a:r>
          </a:p>
        </p:txBody>
      </p:sp>
      <p:sp>
        <p:nvSpPr>
          <p:cNvPr id="7" name="Slide Number Placeholder 6">
            <a:extLst>
              <a:ext uri="{FF2B5EF4-FFF2-40B4-BE49-F238E27FC236}">
                <a16:creationId xmlns:a16="http://schemas.microsoft.com/office/drawing/2014/main" id="{19E5C381-C899-4BF9-B584-2D78074D1CB2}"/>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61716504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85833253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778B0BE9-88B0-4883-9BA9-CD594C400EC1}"/>
              </a:ext>
            </a:extLst>
          </p:cNvPr>
          <p:cNvGrpSpPr/>
          <p:nvPr/>
        </p:nvGrpSpPr>
        <p:grpSpPr>
          <a:xfrm>
            <a:off x="4949631" y="5111861"/>
            <a:ext cx="1262947" cy="1335600"/>
            <a:chOff x="2678417" y="2427951"/>
            <a:chExt cx="1262947" cy="1335600"/>
          </a:xfrm>
        </p:grpSpPr>
        <p:sp>
          <p:nvSpPr>
            <p:cNvPr id="11" name="Freeform: Shape 10">
              <a:extLst>
                <a:ext uri="{FF2B5EF4-FFF2-40B4-BE49-F238E27FC236}">
                  <a16:creationId xmlns:a16="http://schemas.microsoft.com/office/drawing/2014/main" id="{C59DCBF3-7AFA-4CD1-A918-BC6DDE674E6C}"/>
                </a:ext>
              </a:extLst>
            </p:cNvPr>
            <p:cNvSpPr>
              <a:spLocks noChangeAspect="1"/>
            </p:cNvSpPr>
            <p:nvPr/>
          </p:nvSpPr>
          <p:spPr>
            <a:xfrm rot="2700000">
              <a:off x="2769891" y="2336477"/>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Oval 11">
              <a:extLst>
                <a:ext uri="{FF2B5EF4-FFF2-40B4-BE49-F238E27FC236}">
                  <a16:creationId xmlns:a16="http://schemas.microsoft.com/office/drawing/2014/main" id="{06964A02-96E1-4654-9187-DDDE7409F75B}"/>
                </a:ext>
              </a:extLst>
            </p:cNvPr>
            <p:cNvSpPr/>
            <p:nvPr/>
          </p:nvSpPr>
          <p:spPr>
            <a:xfrm rot="8100000">
              <a:off x="2784291" y="2683551"/>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BF3FF76C-A012-4CDA-8AE7-E9413955716A}"/>
              </a:ext>
            </a:extLst>
          </p:cNvPr>
          <p:cNvSpPr>
            <a:spLocks noGrp="1"/>
          </p:cNvSpPr>
          <p:nvPr>
            <p:ph type="title"/>
          </p:nvPr>
        </p:nvSpPr>
        <p:spPr>
          <a:xfrm>
            <a:off x="550863" y="549275"/>
            <a:ext cx="11090275" cy="984885"/>
          </a:xfrm>
        </p:spPr>
        <p:txBody>
          <a:bodyPr anchor="t">
            <a:noAutofit/>
          </a:bodyPr>
          <a:lstStyle>
            <a:lvl1pPr>
              <a:lnSpc>
                <a:spcPct val="100000"/>
              </a:lnSpc>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11A4C80-DC38-4641-924F-90D6078CF592}"/>
              </a:ext>
            </a:extLst>
          </p:cNvPr>
          <p:cNvSpPr>
            <a:spLocks noGrp="1"/>
          </p:cNvSpPr>
          <p:nvPr>
            <p:ph idx="1"/>
          </p:nvPr>
        </p:nvSpPr>
        <p:spPr>
          <a:xfrm>
            <a:off x="4295775" y="1750060"/>
            <a:ext cx="7345362" cy="4342765"/>
          </a:xfrm>
        </p:spPr>
        <p:txBody>
          <a:bodyPr>
            <a:noAutofit/>
          </a:bodyPr>
          <a:lstStyle>
            <a:lvl1pPr>
              <a:defRPr sz="1600"/>
            </a:lvl1pPr>
            <a:lvl2pPr>
              <a:defRPr sz="1600"/>
            </a:lvl2pPr>
            <a:lvl3pPr>
              <a:defRPr sz="1600"/>
            </a:lvl3pPr>
            <a:lvl4pPr>
              <a:defRPr sz="16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82C42771-D3A7-4072-85DC-B7C5E530E8AA}"/>
              </a:ext>
            </a:extLst>
          </p:cNvPr>
          <p:cNvSpPr>
            <a:spLocks noGrp="1"/>
          </p:cNvSpPr>
          <p:nvPr>
            <p:ph type="body" sz="half" idx="2"/>
          </p:nvPr>
        </p:nvSpPr>
        <p:spPr>
          <a:xfrm>
            <a:off x="550863" y="1750060"/>
            <a:ext cx="3565525" cy="4342765"/>
          </a:xfrm>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BD47AB1-6EB5-4E2C-B4A7-42DC643E9FF9}"/>
              </a:ext>
            </a:extLst>
          </p:cNvPr>
          <p:cNvSpPr>
            <a:spLocks noGrp="1"/>
          </p:cNvSpPr>
          <p:nvPr>
            <p:ph type="dt" sz="half" idx="10"/>
          </p:nvPr>
        </p:nvSpPr>
        <p:spPr/>
        <p:txBody>
          <a:bodyPr>
            <a:noAutofit/>
          </a:bodyPr>
          <a:lstStyle/>
          <a:p>
            <a:r>
              <a:rPr lang="en-US"/>
              <a:t>Tuesday, February 2, 20XX</a:t>
            </a:r>
          </a:p>
        </p:txBody>
      </p:sp>
      <p:sp>
        <p:nvSpPr>
          <p:cNvPr id="6" name="Footer Placeholder 5">
            <a:extLst>
              <a:ext uri="{FF2B5EF4-FFF2-40B4-BE49-F238E27FC236}">
                <a16:creationId xmlns:a16="http://schemas.microsoft.com/office/drawing/2014/main" id="{5BA9D15F-B6ED-46E1-9840-0B625880EE4B}"/>
              </a:ext>
            </a:extLst>
          </p:cNvPr>
          <p:cNvSpPr>
            <a:spLocks noGrp="1"/>
          </p:cNvSpPr>
          <p:nvPr>
            <p:ph type="ftr" sz="quarter" idx="11"/>
          </p:nvPr>
        </p:nvSpPr>
        <p:spPr/>
        <p:txBody>
          <a:bodyPr>
            <a:noAutofit/>
          </a:bodyPr>
          <a:lstStyle/>
          <a:p>
            <a:r>
              <a:rPr lang="en-US"/>
              <a:t>Sample Footer Text</a:t>
            </a:r>
          </a:p>
        </p:txBody>
      </p:sp>
      <p:sp>
        <p:nvSpPr>
          <p:cNvPr id="7" name="Slide Number Placeholder 6">
            <a:extLst>
              <a:ext uri="{FF2B5EF4-FFF2-40B4-BE49-F238E27FC236}">
                <a16:creationId xmlns:a16="http://schemas.microsoft.com/office/drawing/2014/main" id="{CDAEB023-7A5E-4087-B75E-A38A80EE5D01}"/>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9835628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Agenda">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0923D16-1EC5-4C17-ABA8-B13A1256B36F}"/>
              </a:ext>
            </a:extLst>
          </p:cNvPr>
          <p:cNvSpPr>
            <a:spLocks noGrp="1"/>
          </p:cNvSpPr>
          <p:nvPr>
            <p:ph type="title" hasCustomPrompt="1"/>
          </p:nvPr>
        </p:nvSpPr>
        <p:spPr>
          <a:xfrm>
            <a:off x="550864" y="549275"/>
            <a:ext cx="3565524" cy="1997855"/>
          </a:xfrm>
        </p:spPr>
        <p:txBody>
          <a:bodyPr wrap="square" anchor="b" anchorCtr="0">
            <a:noAutofit/>
          </a:bodyPr>
          <a:lstStyle>
            <a:lvl1pPr>
              <a:defRPr/>
            </a:lvl1pPr>
          </a:lstStyle>
          <a:p>
            <a:r>
              <a:rPr lang="en-US" dirty="0"/>
              <a:t>Click to add title</a:t>
            </a:r>
          </a:p>
        </p:txBody>
      </p:sp>
      <p:sp>
        <p:nvSpPr>
          <p:cNvPr id="7" name="Content Placeholder 2">
            <a:extLst>
              <a:ext uri="{FF2B5EF4-FFF2-40B4-BE49-F238E27FC236}">
                <a16:creationId xmlns:a16="http://schemas.microsoft.com/office/drawing/2014/main" id="{50294D8B-CF64-4C26-8C78-57A375E7D33B}"/>
              </a:ext>
            </a:extLst>
          </p:cNvPr>
          <p:cNvSpPr>
            <a:spLocks noGrp="1"/>
          </p:cNvSpPr>
          <p:nvPr>
            <p:ph idx="1" hasCustomPrompt="1"/>
          </p:nvPr>
        </p:nvSpPr>
        <p:spPr>
          <a:xfrm>
            <a:off x="550863" y="2677306"/>
            <a:ext cx="3565525" cy="3415519"/>
          </a:xfrm>
        </p:spPr>
        <p:txBody>
          <a:bodyPr anchor="t" anchorCtr="0">
            <a:noAutofit/>
          </a:bodyPr>
          <a:lstStyle>
            <a:lvl1pPr>
              <a:buNone/>
              <a:defRPr/>
            </a:lvl1pPr>
          </a:lstStyle>
          <a:p>
            <a:pPr>
              <a:lnSpc>
                <a:spcPct val="120000"/>
              </a:lnSpc>
            </a:pPr>
            <a:r>
              <a:rPr lang="en-US" sz="1600" dirty="0"/>
              <a:t>Click to add text</a:t>
            </a:r>
          </a:p>
        </p:txBody>
      </p:sp>
      <p:sp>
        <p:nvSpPr>
          <p:cNvPr id="17" name="Picture Placeholder 16">
            <a:extLst>
              <a:ext uri="{FF2B5EF4-FFF2-40B4-BE49-F238E27FC236}">
                <a16:creationId xmlns:a16="http://schemas.microsoft.com/office/drawing/2014/main" id="{67BCF456-426F-435B-8DF0-A32A44F5A889}"/>
              </a:ext>
            </a:extLst>
          </p:cNvPr>
          <p:cNvSpPr>
            <a:spLocks noGrp="1"/>
          </p:cNvSpPr>
          <p:nvPr>
            <p:ph type="pic" sz="quarter" idx="13"/>
          </p:nvPr>
        </p:nvSpPr>
        <p:spPr>
          <a:xfrm>
            <a:off x="5208928" y="1596771"/>
            <a:ext cx="3448558" cy="3448558"/>
          </a:xfrm>
          <a:custGeom>
            <a:avLst/>
            <a:gdLst>
              <a:gd name="connsiteX0" fmla="*/ 1724279 w 3448558"/>
              <a:gd name="connsiteY0" fmla="*/ 0 h 3448558"/>
              <a:gd name="connsiteX1" fmla="*/ 3448558 w 3448558"/>
              <a:gd name="connsiteY1" fmla="*/ 1724279 h 3448558"/>
              <a:gd name="connsiteX2" fmla="*/ 1724279 w 3448558"/>
              <a:gd name="connsiteY2" fmla="*/ 3448558 h 3448558"/>
              <a:gd name="connsiteX3" fmla="*/ 0 w 3448558"/>
              <a:gd name="connsiteY3" fmla="*/ 1724279 h 3448558"/>
              <a:gd name="connsiteX4" fmla="*/ 1724279 w 3448558"/>
              <a:gd name="connsiteY4" fmla="*/ 0 h 34485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8558" h="3448558">
                <a:moveTo>
                  <a:pt x="1724279" y="0"/>
                </a:moveTo>
                <a:cubicBezTo>
                  <a:pt x="2676572" y="0"/>
                  <a:pt x="3448558" y="771986"/>
                  <a:pt x="3448558" y="1724279"/>
                </a:cubicBezTo>
                <a:cubicBezTo>
                  <a:pt x="3448558" y="2676572"/>
                  <a:pt x="2676572" y="3448558"/>
                  <a:pt x="1724279" y="3448558"/>
                </a:cubicBezTo>
                <a:cubicBezTo>
                  <a:pt x="771986" y="3448558"/>
                  <a:pt x="0" y="2676572"/>
                  <a:pt x="0" y="1724279"/>
                </a:cubicBezTo>
                <a:cubicBezTo>
                  <a:pt x="0" y="771986"/>
                  <a:pt x="771986" y="0"/>
                  <a:pt x="1724279" y="0"/>
                </a:cubicBezTo>
                <a:close/>
              </a:path>
            </a:pathLst>
          </a:custGeom>
          <a:solidFill>
            <a:schemeClr val="accent5"/>
          </a:solidFill>
        </p:spPr>
        <p:txBody>
          <a:bodyPr wrap="square">
            <a:noAutofit/>
          </a:bodyPr>
          <a:lstStyle/>
          <a:p>
            <a:r>
              <a:rPr lang="en-US"/>
              <a:t>Click icon to add picture</a:t>
            </a:r>
          </a:p>
        </p:txBody>
      </p:sp>
      <p:sp>
        <p:nvSpPr>
          <p:cNvPr id="22" name="Picture Placeholder 21">
            <a:extLst>
              <a:ext uri="{FF2B5EF4-FFF2-40B4-BE49-F238E27FC236}">
                <a16:creationId xmlns:a16="http://schemas.microsoft.com/office/drawing/2014/main" id="{4813A609-7079-46D5-9C1D-52004ABDAC9D}"/>
              </a:ext>
            </a:extLst>
          </p:cNvPr>
          <p:cNvSpPr>
            <a:spLocks noGrp="1"/>
          </p:cNvSpPr>
          <p:nvPr>
            <p:ph type="pic" sz="quarter" idx="14"/>
          </p:nvPr>
        </p:nvSpPr>
        <p:spPr>
          <a:xfrm>
            <a:off x="8918575" y="596392"/>
            <a:ext cx="2263776" cy="2263776"/>
          </a:xfrm>
          <a:custGeom>
            <a:avLst/>
            <a:gdLst>
              <a:gd name="connsiteX0" fmla="*/ 1131888 w 2263776"/>
              <a:gd name="connsiteY0" fmla="*/ 0 h 2263776"/>
              <a:gd name="connsiteX1" fmla="*/ 2263776 w 2263776"/>
              <a:gd name="connsiteY1" fmla="*/ 1131888 h 2263776"/>
              <a:gd name="connsiteX2" fmla="*/ 1131888 w 2263776"/>
              <a:gd name="connsiteY2" fmla="*/ 2263776 h 2263776"/>
              <a:gd name="connsiteX3" fmla="*/ 0 w 2263776"/>
              <a:gd name="connsiteY3" fmla="*/ 1131888 h 2263776"/>
              <a:gd name="connsiteX4" fmla="*/ 1131888 w 2263776"/>
              <a:gd name="connsiteY4" fmla="*/ 0 h 2263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3776" h="2263776">
                <a:moveTo>
                  <a:pt x="1131888" y="0"/>
                </a:moveTo>
                <a:cubicBezTo>
                  <a:pt x="1757012" y="0"/>
                  <a:pt x="2263776" y="506764"/>
                  <a:pt x="2263776" y="1131888"/>
                </a:cubicBezTo>
                <a:cubicBezTo>
                  <a:pt x="2263776" y="1757012"/>
                  <a:pt x="1757012" y="2263776"/>
                  <a:pt x="1131888" y="2263776"/>
                </a:cubicBezTo>
                <a:cubicBezTo>
                  <a:pt x="506764" y="2263776"/>
                  <a:pt x="0" y="1757012"/>
                  <a:pt x="0" y="1131888"/>
                </a:cubicBezTo>
                <a:cubicBezTo>
                  <a:pt x="0" y="506764"/>
                  <a:pt x="506764" y="0"/>
                  <a:pt x="1131888" y="0"/>
                </a:cubicBezTo>
                <a:close/>
              </a:path>
            </a:pathLst>
          </a:custGeom>
          <a:solidFill>
            <a:schemeClr val="accent5"/>
          </a:solidFill>
        </p:spPr>
        <p:txBody>
          <a:bodyPr wrap="square">
            <a:noAutofit/>
          </a:bodyPr>
          <a:lstStyle/>
          <a:p>
            <a:r>
              <a:rPr lang="en-US"/>
              <a:t>Click icon to add picture</a:t>
            </a:r>
          </a:p>
        </p:txBody>
      </p:sp>
      <p:sp>
        <p:nvSpPr>
          <p:cNvPr id="25" name="Picture Placeholder 24">
            <a:extLst>
              <a:ext uri="{FF2B5EF4-FFF2-40B4-BE49-F238E27FC236}">
                <a16:creationId xmlns:a16="http://schemas.microsoft.com/office/drawing/2014/main" id="{A14F21DF-D5E0-4C6C-BA2C-D69D65DBB18E}"/>
              </a:ext>
            </a:extLst>
          </p:cNvPr>
          <p:cNvSpPr>
            <a:spLocks noGrp="1"/>
          </p:cNvSpPr>
          <p:nvPr>
            <p:ph type="pic" sz="quarter" idx="15"/>
          </p:nvPr>
        </p:nvSpPr>
        <p:spPr>
          <a:xfrm>
            <a:off x="9091612" y="3324733"/>
            <a:ext cx="2936876" cy="2936876"/>
          </a:xfrm>
          <a:custGeom>
            <a:avLst/>
            <a:gdLst>
              <a:gd name="connsiteX0" fmla="*/ 1468438 w 2936876"/>
              <a:gd name="connsiteY0" fmla="*/ 0 h 2936876"/>
              <a:gd name="connsiteX1" fmla="*/ 2936876 w 2936876"/>
              <a:gd name="connsiteY1" fmla="*/ 1468438 h 2936876"/>
              <a:gd name="connsiteX2" fmla="*/ 1468438 w 2936876"/>
              <a:gd name="connsiteY2" fmla="*/ 2936876 h 2936876"/>
              <a:gd name="connsiteX3" fmla="*/ 0 w 2936876"/>
              <a:gd name="connsiteY3" fmla="*/ 1468438 h 2936876"/>
              <a:gd name="connsiteX4" fmla="*/ 1468438 w 2936876"/>
              <a:gd name="connsiteY4" fmla="*/ 0 h 29368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6876" h="2936876">
                <a:moveTo>
                  <a:pt x="1468438" y="0"/>
                </a:moveTo>
                <a:cubicBezTo>
                  <a:pt x="2279434" y="0"/>
                  <a:pt x="2936876" y="657442"/>
                  <a:pt x="2936876" y="1468438"/>
                </a:cubicBezTo>
                <a:cubicBezTo>
                  <a:pt x="2936876" y="2279434"/>
                  <a:pt x="2279434" y="2936876"/>
                  <a:pt x="1468438" y="2936876"/>
                </a:cubicBezTo>
                <a:cubicBezTo>
                  <a:pt x="657442" y="2936876"/>
                  <a:pt x="0" y="2279434"/>
                  <a:pt x="0" y="1468438"/>
                </a:cubicBezTo>
                <a:cubicBezTo>
                  <a:pt x="0" y="657442"/>
                  <a:pt x="657442" y="0"/>
                  <a:pt x="1468438" y="0"/>
                </a:cubicBezTo>
                <a:close/>
              </a:path>
            </a:pathLst>
          </a:custGeom>
          <a:solidFill>
            <a:schemeClr val="accent5"/>
          </a:solidFill>
        </p:spPr>
        <p:txBody>
          <a:bodyPr wrap="square">
            <a:noAutofit/>
          </a:bodyPr>
          <a:lstStyle/>
          <a:p>
            <a:r>
              <a:rPr lang="en-US"/>
              <a:t>Click icon to add picture</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6" name="Oval 5">
            <a:extLst>
              <a:ext uri="{FF2B5EF4-FFF2-40B4-BE49-F238E27FC236}">
                <a16:creationId xmlns:a16="http://schemas.microsoft.com/office/drawing/2014/main" id="{92FF63B4-C261-4597-9EE0-811D250B9D21}"/>
              </a:ext>
              <a:ext uri="{C183D7F6-B498-43B3-948B-1728B52AA6E4}">
                <adec:decorative xmlns:adec="http://schemas.microsoft.com/office/drawing/2017/decorative" val="1"/>
              </a:ext>
            </a:extLst>
          </p:cNvPr>
          <p:cNvSpPr>
            <a:spLocks noChangeAspect="1"/>
          </p:cNvSpPr>
          <p:nvPr userDrawn="1"/>
        </p:nvSpPr>
        <p:spPr>
          <a:xfrm>
            <a:off x="6548755" y="850167"/>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0" name="Group 9">
            <a:extLst>
              <a:ext uri="{FF2B5EF4-FFF2-40B4-BE49-F238E27FC236}">
                <a16:creationId xmlns:a16="http://schemas.microsoft.com/office/drawing/2014/main" id="{F92CF088-7F97-4A11-8A81-0EF641F6986F}"/>
              </a:ext>
              <a:ext uri="{C183D7F6-B498-43B3-948B-1728B52AA6E4}">
                <adec:decorative xmlns:adec="http://schemas.microsoft.com/office/drawing/2017/decorative" val="1"/>
              </a:ext>
            </a:extLst>
          </p:cNvPr>
          <p:cNvGrpSpPr/>
          <p:nvPr userDrawn="1"/>
        </p:nvGrpSpPr>
        <p:grpSpPr>
          <a:xfrm>
            <a:off x="5602297" y="5691007"/>
            <a:ext cx="667802" cy="631474"/>
            <a:chOff x="3409557" y="4940429"/>
            <a:chExt cx="667802" cy="631474"/>
          </a:xfrm>
        </p:grpSpPr>
        <p:sp>
          <p:nvSpPr>
            <p:cNvPr id="11" name="Freeform: Shape 10">
              <a:extLst>
                <a:ext uri="{FF2B5EF4-FFF2-40B4-BE49-F238E27FC236}">
                  <a16:creationId xmlns:a16="http://schemas.microsoft.com/office/drawing/2014/main" id="{165B23B7-CE74-4974-ABD8-BFA31D583416}"/>
                </a:ext>
              </a:extLst>
            </p:cNvPr>
            <p:cNvSpPr>
              <a:spLocks noChangeAspect="1"/>
            </p:cNvSpPr>
            <p:nvPr/>
          </p:nvSpPr>
          <p:spPr>
            <a:xfrm rot="8100000">
              <a:off x="3537358" y="4940429"/>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Oval 11">
              <a:extLst>
                <a:ext uri="{FF2B5EF4-FFF2-40B4-BE49-F238E27FC236}">
                  <a16:creationId xmlns:a16="http://schemas.microsoft.com/office/drawing/2014/main" id="{FF99BB1F-6C9D-4972-9EF4-98ACD7BE71E5}"/>
                </a:ext>
              </a:extLst>
            </p:cNvPr>
            <p:cNvSpPr/>
            <p:nvPr/>
          </p:nvSpPr>
          <p:spPr>
            <a:xfrm rot="13500000">
              <a:off x="3544558" y="4858365"/>
              <a:ext cx="270000" cy="540001"/>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Tree>
    <p:extLst>
      <p:ext uri="{BB962C8B-B14F-4D97-AF65-F5344CB8AC3E}">
        <p14:creationId xmlns:p14="http://schemas.microsoft.com/office/powerpoint/2010/main" val="42841202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Introduction">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A458B3A1-C77D-4AFC-B2C8-79520B53C452}"/>
              </a:ext>
            </a:extLst>
          </p:cNvPr>
          <p:cNvSpPr>
            <a:spLocks noGrp="1"/>
          </p:cNvSpPr>
          <p:nvPr>
            <p:ph type="title"/>
          </p:nvPr>
        </p:nvSpPr>
        <p:spPr>
          <a:xfrm>
            <a:off x="550863" y="4507200"/>
            <a:ext cx="4500562" cy="1562959"/>
          </a:xfrm>
        </p:spPr>
        <p:txBody>
          <a:bodyPr wrap="square" anchor="t" anchorCtr="0">
            <a:noAutofit/>
          </a:bodyPr>
          <a:lstStyle/>
          <a:p>
            <a:r>
              <a:rPr lang="en-US"/>
              <a:t>Click to edit Master title style</a:t>
            </a:r>
            <a:endParaRPr lang="en-US" dirty="0"/>
          </a:p>
        </p:txBody>
      </p:sp>
      <p:sp>
        <p:nvSpPr>
          <p:cNvPr id="12" name="Picture Placeholder 11">
            <a:extLst>
              <a:ext uri="{FF2B5EF4-FFF2-40B4-BE49-F238E27FC236}">
                <a16:creationId xmlns:a16="http://schemas.microsoft.com/office/drawing/2014/main" id="{F551DA26-B267-4F28-B4D0-65B3EF6E1112}"/>
              </a:ext>
            </a:extLst>
          </p:cNvPr>
          <p:cNvSpPr>
            <a:spLocks noGrp="1"/>
          </p:cNvSpPr>
          <p:nvPr>
            <p:ph type="pic" sz="quarter" idx="13"/>
          </p:nvPr>
        </p:nvSpPr>
        <p:spPr>
          <a:xfrm>
            <a:off x="0" y="0"/>
            <a:ext cx="3054096" cy="3776472"/>
          </a:xfrm>
          <a:solidFill>
            <a:schemeClr val="accent5"/>
          </a:solidFill>
        </p:spPr>
        <p:txBody>
          <a:bodyPr>
            <a:noAutofit/>
          </a:bodyPr>
          <a:lstStyle/>
          <a:p>
            <a:r>
              <a:rPr lang="en-US"/>
              <a:t>Click icon to add picture</a:t>
            </a:r>
          </a:p>
        </p:txBody>
      </p:sp>
      <p:sp>
        <p:nvSpPr>
          <p:cNvPr id="18" name="Picture Placeholder 11">
            <a:extLst>
              <a:ext uri="{FF2B5EF4-FFF2-40B4-BE49-F238E27FC236}">
                <a16:creationId xmlns:a16="http://schemas.microsoft.com/office/drawing/2014/main" id="{95544A62-DA23-4840-99DE-09AFC8F4DC48}"/>
              </a:ext>
            </a:extLst>
          </p:cNvPr>
          <p:cNvSpPr>
            <a:spLocks noGrp="1"/>
          </p:cNvSpPr>
          <p:nvPr>
            <p:ph type="pic" sz="quarter" idx="14"/>
          </p:nvPr>
        </p:nvSpPr>
        <p:spPr>
          <a:xfrm>
            <a:off x="3054096" y="0"/>
            <a:ext cx="3054096" cy="3776472"/>
          </a:xfrm>
          <a:solidFill>
            <a:schemeClr val="accent5"/>
          </a:solidFill>
        </p:spPr>
        <p:txBody>
          <a:bodyPr>
            <a:noAutofit/>
          </a:bodyPr>
          <a:lstStyle/>
          <a:p>
            <a:r>
              <a:rPr lang="en-US"/>
              <a:t>Click icon to add picture</a:t>
            </a:r>
          </a:p>
        </p:txBody>
      </p:sp>
      <p:sp>
        <p:nvSpPr>
          <p:cNvPr id="19" name="Picture Placeholder 11">
            <a:extLst>
              <a:ext uri="{FF2B5EF4-FFF2-40B4-BE49-F238E27FC236}">
                <a16:creationId xmlns:a16="http://schemas.microsoft.com/office/drawing/2014/main" id="{0C91AF30-C5BB-4601-BDEB-E60C93A16933}"/>
              </a:ext>
            </a:extLst>
          </p:cNvPr>
          <p:cNvSpPr>
            <a:spLocks noGrp="1"/>
          </p:cNvSpPr>
          <p:nvPr>
            <p:ph type="pic" sz="quarter" idx="15"/>
          </p:nvPr>
        </p:nvSpPr>
        <p:spPr>
          <a:xfrm>
            <a:off x="6083808" y="0"/>
            <a:ext cx="3054096" cy="3776472"/>
          </a:xfrm>
          <a:solidFill>
            <a:schemeClr val="accent5"/>
          </a:solidFill>
        </p:spPr>
        <p:txBody>
          <a:bodyPr>
            <a:noAutofit/>
          </a:bodyPr>
          <a:lstStyle/>
          <a:p>
            <a:r>
              <a:rPr lang="en-US"/>
              <a:t>Click icon to add picture</a:t>
            </a:r>
          </a:p>
        </p:txBody>
      </p:sp>
      <p:sp>
        <p:nvSpPr>
          <p:cNvPr id="20" name="Picture Placeholder 11">
            <a:extLst>
              <a:ext uri="{FF2B5EF4-FFF2-40B4-BE49-F238E27FC236}">
                <a16:creationId xmlns:a16="http://schemas.microsoft.com/office/drawing/2014/main" id="{5B625AA5-EA5B-4115-A461-DA2C7087D83E}"/>
              </a:ext>
            </a:extLst>
          </p:cNvPr>
          <p:cNvSpPr>
            <a:spLocks noGrp="1"/>
          </p:cNvSpPr>
          <p:nvPr>
            <p:ph type="pic" sz="quarter" idx="16"/>
          </p:nvPr>
        </p:nvSpPr>
        <p:spPr>
          <a:xfrm>
            <a:off x="9137904" y="0"/>
            <a:ext cx="3054096" cy="3776472"/>
          </a:xfrm>
          <a:solidFill>
            <a:schemeClr val="accent5"/>
          </a:solidFill>
        </p:spPr>
        <p:txBody>
          <a:bodyPr>
            <a:noAutofit/>
          </a:bodyPr>
          <a:lstStyle/>
          <a:p>
            <a:r>
              <a:rPr lang="en-US"/>
              <a:t>Click icon to add picture</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11" name="Content Placeholder 6">
            <a:extLst>
              <a:ext uri="{FF2B5EF4-FFF2-40B4-BE49-F238E27FC236}">
                <a16:creationId xmlns:a16="http://schemas.microsoft.com/office/drawing/2014/main" id="{1B1AE41C-3196-4E6F-A3A8-313A92677FF3}"/>
              </a:ext>
            </a:extLst>
          </p:cNvPr>
          <p:cNvSpPr>
            <a:spLocks noGrp="1"/>
          </p:cNvSpPr>
          <p:nvPr>
            <p:ph sz="quarter" idx="15"/>
          </p:nvPr>
        </p:nvSpPr>
        <p:spPr>
          <a:xfrm>
            <a:off x="5262411" y="4508500"/>
            <a:ext cx="6221412" cy="1563688"/>
          </a:xfrm>
        </p:spPr>
        <p:txBody>
          <a:bodyPr>
            <a:noAutofit/>
          </a:bodyPr>
          <a:lstStyle>
            <a:lvl1pPr marL="228600" indent="-228600">
              <a:lnSpc>
                <a:spcPct val="100000"/>
              </a:lnSpc>
              <a:buFont typeface="Arial" panose="020B0604020202020204" pitchFamily="34" charset="0"/>
              <a:buChar char="•"/>
              <a:defRPr sz="2000"/>
            </a:lvl1pPr>
            <a:lvl2pPr>
              <a:buNone/>
              <a:defRPr sz="1900"/>
            </a:lvl2pPr>
            <a:lvl3pPr>
              <a:buNone/>
              <a:defRPr sz="1900"/>
            </a:lvl3pPr>
            <a:lvl4pPr>
              <a:buNone/>
              <a:defRPr sz="1900"/>
            </a:lvl4pPr>
            <a:lvl5pPr>
              <a:buNone/>
              <a:defRPr sz="1900"/>
            </a:lvl5pPr>
          </a:lstStyle>
          <a:p>
            <a:pPr lvl="0"/>
            <a:r>
              <a:rPr lang="en-US"/>
              <a:t>Click to edit Master text styles</a:t>
            </a:r>
          </a:p>
        </p:txBody>
      </p:sp>
    </p:spTree>
    <p:extLst>
      <p:ext uri="{BB962C8B-B14F-4D97-AF65-F5344CB8AC3E}">
        <p14:creationId xmlns:p14="http://schemas.microsoft.com/office/powerpoint/2010/main" val="25702607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Section break">
    <p:bg>
      <p:bgRef idx="1001">
        <a:schemeClr val="bg1"/>
      </p:bgRef>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F75B2FBE-0C5C-48AA-8D7F-9D5B7373CC9A}"/>
              </a:ext>
            </a:extLst>
          </p:cNvPr>
          <p:cNvSpPr>
            <a:spLocks noGrp="1"/>
          </p:cNvSpPr>
          <p:nvPr>
            <p:ph type="pic" sz="quarter" idx="13"/>
          </p:nvPr>
        </p:nvSpPr>
        <p:spPr>
          <a:xfrm>
            <a:off x="0" y="0"/>
            <a:ext cx="12192000" cy="6858000"/>
          </a:xfrm>
          <a:solidFill>
            <a:schemeClr val="accent5"/>
          </a:solidFill>
        </p:spPr>
        <p:txBody>
          <a:bodyPr/>
          <a:lstStyle/>
          <a:p>
            <a:r>
              <a:rPr lang="en-US"/>
              <a:t>Click icon to add picture</a:t>
            </a:r>
          </a:p>
        </p:txBody>
      </p:sp>
      <p:sp>
        <p:nvSpPr>
          <p:cNvPr id="4" name="Date Placeholder 3">
            <a:extLst>
              <a:ext uri="{FF2B5EF4-FFF2-40B4-BE49-F238E27FC236}">
                <a16:creationId xmlns:a16="http://schemas.microsoft.com/office/drawing/2014/main" id="{56403DDF-462A-45CE-931B-010AB4F73C3F}"/>
              </a:ext>
            </a:extLst>
          </p:cNvPr>
          <p:cNvSpPr>
            <a:spLocks noGrp="1"/>
          </p:cNvSpPr>
          <p:nvPr>
            <p:ph type="dt" sz="half" idx="10"/>
          </p:nvPr>
        </p:nvSpPr>
        <p:spPr/>
        <p:txBody>
          <a:bodyPr/>
          <a:lstStyle/>
          <a:p>
            <a:r>
              <a:rPr lang="en-US"/>
              <a:t>Tuesday, February 2, 20XX</a:t>
            </a:r>
          </a:p>
        </p:txBody>
      </p:sp>
      <p:sp>
        <p:nvSpPr>
          <p:cNvPr id="5" name="Footer Placeholder 4">
            <a:extLst>
              <a:ext uri="{FF2B5EF4-FFF2-40B4-BE49-F238E27FC236}">
                <a16:creationId xmlns:a16="http://schemas.microsoft.com/office/drawing/2014/main" id="{39E10702-2ACF-4768-9E91-8CB87B89594D}"/>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E8DFA722-391E-4FCF-8E15-0D7E2EC02B63}"/>
              </a:ext>
            </a:extLst>
          </p:cNvPr>
          <p:cNvSpPr>
            <a:spLocks noGrp="1"/>
          </p:cNvSpPr>
          <p:nvPr>
            <p:ph type="sldNum" sz="quarter" idx="12"/>
          </p:nvPr>
        </p:nvSpPr>
        <p:spPr/>
        <p:txBody>
          <a:bodyPr/>
          <a:lstStyle/>
          <a:p>
            <a:fld id="{DBA1B0FB-D917-4C8C-928F-313BD683BF39}" type="slidenum">
              <a:rPr lang="en-US" smtClean="0"/>
              <a:t>‹#›</a:t>
            </a:fld>
            <a:endParaRPr lang="en-US"/>
          </a:p>
        </p:txBody>
      </p:sp>
      <p:sp>
        <p:nvSpPr>
          <p:cNvPr id="13" name="Rectangle 12">
            <a:extLst>
              <a:ext uri="{FF2B5EF4-FFF2-40B4-BE49-F238E27FC236}">
                <a16:creationId xmlns:a16="http://schemas.microsoft.com/office/drawing/2014/main" id="{80517979-166D-4AAA-ABBC-0C3E5C2ECF37}"/>
              </a:ext>
              <a:ext uri="{C183D7F6-B498-43B3-948B-1728B52AA6E4}">
                <adec:decorative xmlns:adec="http://schemas.microsoft.com/office/drawing/2017/decorative" val="1"/>
              </a:ext>
            </a:extLst>
          </p:cNvPr>
          <p:cNvSpPr/>
          <p:nvPr userDrawn="1"/>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E111559-B769-4E2A-A891-97B3C4AA6BAC}"/>
              </a:ext>
            </a:extLst>
          </p:cNvPr>
          <p:cNvSpPr/>
          <p:nvPr userDrawn="1"/>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
            <a:extLst>
              <a:ext uri="{FF2B5EF4-FFF2-40B4-BE49-F238E27FC236}">
                <a16:creationId xmlns:a16="http://schemas.microsoft.com/office/drawing/2014/main" id="{754E1219-253E-4FEF-A576-83857F44BA01}"/>
              </a:ext>
            </a:extLst>
          </p:cNvPr>
          <p:cNvSpPr>
            <a:spLocks noGrp="1"/>
          </p:cNvSpPr>
          <p:nvPr>
            <p:ph type="ctrTitle"/>
          </p:nvPr>
        </p:nvSpPr>
        <p:spPr>
          <a:xfrm>
            <a:off x="550863" y="549275"/>
            <a:ext cx="5437187" cy="2986234"/>
          </a:xfrm>
        </p:spPr>
        <p:txBody>
          <a:bodyPr anchor="b" anchorCtr="0">
            <a:noAutofit/>
          </a:bodyPr>
          <a:lstStyle>
            <a:lvl1pPr>
              <a:defRPr sz="6400"/>
            </a:lvl1pPr>
          </a:lstStyle>
          <a:p>
            <a:r>
              <a:rPr lang="en-US"/>
              <a:t>Click to edit Master title style</a:t>
            </a:r>
            <a:endParaRPr lang="en-US" dirty="0"/>
          </a:p>
        </p:txBody>
      </p:sp>
      <p:sp>
        <p:nvSpPr>
          <p:cNvPr id="16" name="Subtitle 2">
            <a:extLst>
              <a:ext uri="{FF2B5EF4-FFF2-40B4-BE49-F238E27FC236}">
                <a16:creationId xmlns:a16="http://schemas.microsoft.com/office/drawing/2014/main" id="{93411FC5-0B5A-4566-9984-827485AF9265}"/>
              </a:ext>
            </a:extLst>
          </p:cNvPr>
          <p:cNvSpPr>
            <a:spLocks noGrp="1"/>
          </p:cNvSpPr>
          <p:nvPr>
            <p:ph type="subTitle" idx="1"/>
          </p:nvPr>
        </p:nvSpPr>
        <p:spPr>
          <a:xfrm>
            <a:off x="550863" y="3816724"/>
            <a:ext cx="5437187" cy="2265216"/>
          </a:xfrm>
        </p:spPr>
        <p:txBody>
          <a:bodyPr>
            <a:noAutofit/>
          </a:bodyPr>
          <a:lstStyle>
            <a:lvl1pPr>
              <a:buNone/>
              <a:defRPr sz="2400"/>
            </a:lvl1pPr>
          </a:lstStyle>
          <a:p>
            <a:r>
              <a:rPr lang="en-US">
                <a:solidFill>
                  <a:schemeClr val="tx1">
                    <a:alpha val="60000"/>
                  </a:schemeClr>
                </a:solidFill>
              </a:rPr>
              <a:t>Click to edit Master subtitle style</a:t>
            </a:r>
            <a:endParaRPr lang="en-US" dirty="0">
              <a:solidFill>
                <a:schemeClr val="tx1">
                  <a:alpha val="60000"/>
                </a:schemeClr>
              </a:solidFill>
            </a:endParaRPr>
          </a:p>
        </p:txBody>
      </p:sp>
    </p:spTree>
    <p:extLst>
      <p:ext uri="{BB962C8B-B14F-4D97-AF65-F5344CB8AC3E}">
        <p14:creationId xmlns:p14="http://schemas.microsoft.com/office/powerpoint/2010/main" val="1023429560"/>
      </p:ext>
    </p:extLst>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Section break">
    <p:bg>
      <p:bgRef idx="1001">
        <a:schemeClr val="bg1"/>
      </p:bgRef>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F75B2FBE-0C5C-48AA-8D7F-9D5B7373CC9A}"/>
              </a:ext>
            </a:extLst>
          </p:cNvPr>
          <p:cNvSpPr>
            <a:spLocks noGrp="1"/>
          </p:cNvSpPr>
          <p:nvPr>
            <p:ph type="pic" sz="quarter" idx="13"/>
          </p:nvPr>
        </p:nvSpPr>
        <p:spPr>
          <a:xfrm>
            <a:off x="0" y="0"/>
            <a:ext cx="12192000" cy="6858000"/>
          </a:xfrm>
          <a:solidFill>
            <a:schemeClr val="bg2"/>
          </a:solidFill>
        </p:spPr>
        <p:txBody>
          <a:bodyPr/>
          <a:lstStyle/>
          <a:p>
            <a:r>
              <a:rPr lang="en-US"/>
              <a:t>Click icon to add picture</a:t>
            </a:r>
          </a:p>
        </p:txBody>
      </p:sp>
      <p:sp>
        <p:nvSpPr>
          <p:cNvPr id="16" name="Subtitle 2">
            <a:extLst>
              <a:ext uri="{FF2B5EF4-FFF2-40B4-BE49-F238E27FC236}">
                <a16:creationId xmlns:a16="http://schemas.microsoft.com/office/drawing/2014/main" id="{93411FC5-0B5A-4566-9984-827485AF9265}"/>
              </a:ext>
            </a:extLst>
          </p:cNvPr>
          <p:cNvSpPr>
            <a:spLocks noGrp="1"/>
          </p:cNvSpPr>
          <p:nvPr>
            <p:ph type="subTitle" idx="1"/>
          </p:nvPr>
        </p:nvSpPr>
        <p:spPr>
          <a:xfrm>
            <a:off x="0" y="3557281"/>
            <a:ext cx="6640285" cy="3300719"/>
          </a:xfrm>
          <a:gradFill>
            <a:gsLst>
              <a:gs pos="0">
                <a:schemeClr val="bg2">
                  <a:alpha val="0"/>
                </a:schemeClr>
              </a:gs>
              <a:gs pos="50000">
                <a:schemeClr val="bg2">
                  <a:alpha val="60000"/>
                </a:schemeClr>
              </a:gs>
            </a:gsLst>
            <a:lin ang="10800000" scaled="1"/>
          </a:gradFill>
        </p:spPr>
        <p:txBody>
          <a:bodyPr>
            <a:noAutofit/>
          </a:bodyPr>
          <a:lstStyle>
            <a:lvl1pPr marL="548640" indent="0">
              <a:lnSpc>
                <a:spcPct val="200000"/>
              </a:lnSpc>
              <a:buNone/>
              <a:defRPr/>
            </a:lvl1pPr>
          </a:lstStyle>
          <a:p>
            <a:r>
              <a:rPr lang="en-US">
                <a:solidFill>
                  <a:schemeClr val="tx1">
                    <a:alpha val="60000"/>
                  </a:schemeClr>
                </a:solidFill>
              </a:rPr>
              <a:t>Click to edit Master subtitle style</a:t>
            </a:r>
            <a:endParaRPr lang="en-US" dirty="0">
              <a:solidFill>
                <a:schemeClr val="tx1">
                  <a:alpha val="60000"/>
                </a:schemeClr>
              </a:solidFill>
            </a:endParaRPr>
          </a:p>
        </p:txBody>
      </p:sp>
      <p:sp>
        <p:nvSpPr>
          <p:cNvPr id="15" name="Title 1">
            <a:extLst>
              <a:ext uri="{FF2B5EF4-FFF2-40B4-BE49-F238E27FC236}">
                <a16:creationId xmlns:a16="http://schemas.microsoft.com/office/drawing/2014/main" id="{754E1219-253E-4FEF-A576-83857F44BA01}"/>
              </a:ext>
            </a:extLst>
          </p:cNvPr>
          <p:cNvSpPr>
            <a:spLocks noGrp="1"/>
          </p:cNvSpPr>
          <p:nvPr>
            <p:ph type="ctrTitle"/>
          </p:nvPr>
        </p:nvSpPr>
        <p:spPr>
          <a:xfrm>
            <a:off x="0" y="0"/>
            <a:ext cx="6640285" cy="3535509"/>
          </a:xfrm>
          <a:gradFill flip="none" rotWithShape="1">
            <a:gsLst>
              <a:gs pos="0">
                <a:schemeClr val="bg2">
                  <a:alpha val="0"/>
                </a:schemeClr>
              </a:gs>
              <a:gs pos="50000">
                <a:schemeClr val="bg2">
                  <a:alpha val="70000"/>
                </a:schemeClr>
              </a:gs>
            </a:gsLst>
            <a:lin ang="10800000" scaled="1"/>
            <a:tileRect/>
          </a:gradFill>
        </p:spPr>
        <p:txBody>
          <a:bodyPr anchor="b" anchorCtr="0">
            <a:noAutofit/>
          </a:bodyPr>
          <a:lstStyle>
            <a:lvl1pPr marL="548640">
              <a:spcAft>
                <a:spcPts val="1200"/>
              </a:spcAft>
              <a:defRPr sz="6400"/>
            </a:lvl1pPr>
          </a:lstStyle>
          <a:p>
            <a:r>
              <a:rPr lang="en-US"/>
              <a:t>Click to edit Master title style</a:t>
            </a:r>
            <a:endParaRPr lang="en-US" dirty="0"/>
          </a:p>
        </p:txBody>
      </p:sp>
    </p:spTree>
    <p:extLst>
      <p:ext uri="{BB962C8B-B14F-4D97-AF65-F5344CB8AC3E}">
        <p14:creationId xmlns:p14="http://schemas.microsoft.com/office/powerpoint/2010/main" val="2229304515"/>
      </p:ext>
    </p:extLst>
  </p:cSld>
  <p:clrMapOvr>
    <a:overrideClrMapping bg1="dk1" tx1="lt1" bg2="dk2" tx2="lt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5_Chart Table Timeline">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3BDBC526-6DCD-4FF6-8395-D8C22E46E527}"/>
              </a:ext>
            </a:extLst>
          </p:cNvPr>
          <p:cNvGrpSpPr/>
          <p:nvPr/>
        </p:nvGrpSpPr>
        <p:grpSpPr>
          <a:xfrm>
            <a:off x="613998" y="5334748"/>
            <a:ext cx="678135" cy="990000"/>
            <a:chOff x="10490969" y="1448827"/>
            <a:chExt cx="678135" cy="990000"/>
          </a:xfrm>
        </p:grpSpPr>
        <p:sp>
          <p:nvSpPr>
            <p:cNvPr id="13" name="Freeform: Shape 12">
              <a:extLst>
                <a:ext uri="{FF2B5EF4-FFF2-40B4-BE49-F238E27FC236}">
                  <a16:creationId xmlns:a16="http://schemas.microsoft.com/office/drawing/2014/main" id="{02ECB475-568C-47AC-B16D-2E202DEB2DE0}"/>
                </a:ext>
              </a:extLst>
            </p:cNvPr>
            <p:cNvSpPr>
              <a:spLocks noChangeAspect="1"/>
            </p:cNvSpPr>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sp>
          <p:nvSpPr>
            <p:cNvPr id="14" name="Oval 13">
              <a:extLst>
                <a:ext uri="{FF2B5EF4-FFF2-40B4-BE49-F238E27FC236}">
                  <a16:creationId xmlns:a16="http://schemas.microsoft.com/office/drawing/2014/main" id="{080D8764-525A-441E-B58F-068E82F09714}"/>
                </a:ext>
              </a:extLst>
            </p:cNvPr>
            <p:cNvSpPr/>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Oval 14">
              <a:extLst>
                <a:ext uri="{FF2B5EF4-FFF2-40B4-BE49-F238E27FC236}">
                  <a16:creationId xmlns:a16="http://schemas.microsoft.com/office/drawing/2014/main" id="{11196109-6F2B-4738-B2FC-2CCC753AABD4}"/>
                </a:ext>
              </a:extLst>
            </p:cNvPr>
            <p:cNvSpPr/>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 name="Freeform: Shape 15">
              <a:extLst>
                <a:ext uri="{FF2B5EF4-FFF2-40B4-BE49-F238E27FC236}">
                  <a16:creationId xmlns:a16="http://schemas.microsoft.com/office/drawing/2014/main" id="{F7E468C2-69B8-470B-85E3-801A3CB1D7E2}"/>
                </a:ext>
              </a:extLst>
            </p:cNvPr>
            <p:cNvSpPr>
              <a:spLocks noChangeAspect="1"/>
            </p:cNvSpPr>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grpSp>
      <p:sp>
        <p:nvSpPr>
          <p:cNvPr id="2" name="Title 1">
            <a:extLst>
              <a:ext uri="{FF2B5EF4-FFF2-40B4-BE49-F238E27FC236}">
                <a16:creationId xmlns:a16="http://schemas.microsoft.com/office/drawing/2014/main" id="{B1A4B040-51E3-4DA0-B21D-EEE173E7536F}"/>
              </a:ext>
            </a:extLst>
          </p:cNvPr>
          <p:cNvSpPr>
            <a:spLocks noGrp="1"/>
          </p:cNvSpPr>
          <p:nvPr>
            <p:ph type="title"/>
          </p:nvPr>
        </p:nvSpPr>
        <p:spPr>
          <a:xfrm>
            <a:off x="550862" y="549275"/>
            <a:ext cx="11091600" cy="1332000"/>
          </a:xfrm>
        </p:spPr>
        <p:txBody>
          <a:bodyPr vert="horz" wrap="square" lIns="0" tIns="0" rIns="0" bIns="0" rtlCol="0" anchor="t" anchorCtr="0">
            <a:noAutofit/>
          </a:bodyPr>
          <a:lstStyle>
            <a:lvl1pPr>
              <a:defRPr lang="en-US" dirty="0"/>
            </a:lvl1pPr>
          </a:lstStyle>
          <a:p>
            <a:pPr lvl="0">
              <a:lnSpc>
                <a:spcPct val="100000"/>
              </a:lnSpc>
            </a:pPr>
            <a:r>
              <a:rPr lang="en-US"/>
              <a:t>Click to edit Master title style</a:t>
            </a:r>
            <a:endParaRPr lang="en-US" dirty="0"/>
          </a:p>
        </p:txBody>
      </p:sp>
      <p:sp>
        <p:nvSpPr>
          <p:cNvPr id="3" name="Content Placeholder 2">
            <a:extLst>
              <a:ext uri="{FF2B5EF4-FFF2-40B4-BE49-F238E27FC236}">
                <a16:creationId xmlns:a16="http://schemas.microsoft.com/office/drawing/2014/main" id="{F8A2CD90-429B-4A55-B6C8-DD6CE6994118}"/>
              </a:ext>
            </a:extLst>
          </p:cNvPr>
          <p:cNvSpPr>
            <a:spLocks noGrp="1"/>
          </p:cNvSpPr>
          <p:nvPr>
            <p:ph idx="1"/>
          </p:nvPr>
        </p:nvSpPr>
        <p:spPr>
          <a:xfrm>
            <a:off x="550863" y="2113199"/>
            <a:ext cx="11090274" cy="3979625"/>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4D4EE704-5DCA-484E-85E0-0E3A7B1C5046}"/>
              </a:ext>
            </a:extLst>
          </p:cNvPr>
          <p:cNvSpPr>
            <a:spLocks noGrp="1"/>
          </p:cNvSpPr>
          <p:nvPr>
            <p:ph type="dt" sz="half" idx="10"/>
          </p:nvPr>
        </p:nvSpPr>
        <p:spPr/>
        <p:txBody>
          <a:bodyPr>
            <a:noAutofit/>
          </a:bodyPr>
          <a:lstStyle/>
          <a:p>
            <a:r>
              <a:rPr lang="en-US"/>
              <a:t>Tuesday, February 2, 20XX</a:t>
            </a:r>
          </a:p>
        </p:txBody>
      </p:sp>
      <p:sp>
        <p:nvSpPr>
          <p:cNvPr id="5" name="Footer Placeholder 4">
            <a:extLst>
              <a:ext uri="{FF2B5EF4-FFF2-40B4-BE49-F238E27FC236}">
                <a16:creationId xmlns:a16="http://schemas.microsoft.com/office/drawing/2014/main" id="{4CA69B66-1C18-44A2-93F7-97DED26F24AB}"/>
              </a:ext>
            </a:extLst>
          </p:cNvPr>
          <p:cNvSpPr>
            <a:spLocks noGrp="1"/>
          </p:cNvSpPr>
          <p:nvPr>
            <p:ph type="ftr" sz="quarter" idx="11"/>
          </p:nvPr>
        </p:nvSpPr>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id="{7E44B5A0-66FA-433A-8DC5-C097C63B4DFC}"/>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6160711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7_Quo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062BF5C-3876-4161-B4FF-14CA94D326C6}"/>
              </a:ext>
            </a:extLst>
          </p:cNvPr>
          <p:cNvSpPr>
            <a:spLocks noGrp="1"/>
          </p:cNvSpPr>
          <p:nvPr>
            <p:ph type="title"/>
          </p:nvPr>
        </p:nvSpPr>
        <p:spPr>
          <a:xfrm>
            <a:off x="550864" y="549275"/>
            <a:ext cx="3566160" cy="3384550"/>
          </a:xfrm>
        </p:spPr>
        <p:txBody>
          <a:bodyPr wrap="square" anchor="b" anchorCtr="0">
            <a:noAutofit/>
          </a:bodyPr>
          <a:lstStyle>
            <a:lvl1pPr>
              <a:defRPr sz="4000"/>
            </a:lvl1pPr>
          </a:lstStyle>
          <a:p>
            <a:r>
              <a:rPr lang="en-US"/>
              <a:t>Click to edit Master title style</a:t>
            </a:r>
            <a:endParaRPr lang="en-US" dirty="0"/>
          </a:p>
        </p:txBody>
      </p:sp>
      <p:grpSp>
        <p:nvGrpSpPr>
          <p:cNvPr id="8" name="Group 7">
            <a:extLst>
              <a:ext uri="{FF2B5EF4-FFF2-40B4-BE49-F238E27FC236}">
                <a16:creationId xmlns:a16="http://schemas.microsoft.com/office/drawing/2014/main" id="{B17C5C60-EC4D-410B-9997-0B73289605FD}"/>
              </a:ext>
              <a:ext uri="{C183D7F6-B498-43B3-948B-1728B52AA6E4}">
                <adec:decorative xmlns:adec="http://schemas.microsoft.com/office/drawing/2017/decorative" val="1"/>
              </a:ext>
            </a:extLst>
          </p:cNvPr>
          <p:cNvGrpSpPr/>
          <p:nvPr userDrawn="1"/>
        </p:nvGrpSpPr>
        <p:grpSpPr>
          <a:xfrm>
            <a:off x="10822156" y="4143453"/>
            <a:ext cx="734257" cy="760506"/>
            <a:chOff x="5243759" y="1363788"/>
            <a:chExt cx="734257" cy="760506"/>
          </a:xfrm>
        </p:grpSpPr>
        <p:sp>
          <p:nvSpPr>
            <p:cNvPr id="9" name="Freeform 5">
              <a:extLst>
                <a:ext uri="{FF2B5EF4-FFF2-40B4-BE49-F238E27FC236}">
                  <a16:creationId xmlns:a16="http://schemas.microsoft.com/office/drawing/2014/main" id="{0573155C-3428-4F4F-AE66-A519D777EAAE}"/>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 name="Freeform 6">
              <a:extLst>
                <a:ext uri="{FF2B5EF4-FFF2-40B4-BE49-F238E27FC236}">
                  <a16:creationId xmlns:a16="http://schemas.microsoft.com/office/drawing/2014/main" id="{1853496C-159E-4D47-94B5-0835FB6511BA}"/>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Freeform 8">
              <a:extLst>
                <a:ext uri="{FF2B5EF4-FFF2-40B4-BE49-F238E27FC236}">
                  <a16:creationId xmlns:a16="http://schemas.microsoft.com/office/drawing/2014/main" id="{CE93E330-715B-44E8-84D9-CE166D428DAB}"/>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2" name="Oval 11">
            <a:extLst>
              <a:ext uri="{FF2B5EF4-FFF2-40B4-BE49-F238E27FC236}">
                <a16:creationId xmlns:a16="http://schemas.microsoft.com/office/drawing/2014/main" id="{80A2FA6F-99B7-4984-A80C-570644889F02}"/>
              </a:ext>
              <a:ext uri="{C183D7F6-B498-43B3-948B-1728B52AA6E4}">
                <adec:decorative xmlns:adec="http://schemas.microsoft.com/office/drawing/2017/decorative" val="1"/>
              </a:ext>
            </a:extLst>
          </p:cNvPr>
          <p:cNvSpPr>
            <a:spLocks noChangeAspect="1"/>
          </p:cNvSpPr>
          <p:nvPr userDrawn="1"/>
        </p:nvSpPr>
        <p:spPr>
          <a:xfrm>
            <a:off x="5668780" y="5059009"/>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 name="Content Placeholder 16">
            <a:extLst>
              <a:ext uri="{FF2B5EF4-FFF2-40B4-BE49-F238E27FC236}">
                <a16:creationId xmlns:a16="http://schemas.microsoft.com/office/drawing/2014/main" id="{439C8C03-81B3-4DE8-B96A-78258E4467CC}"/>
              </a:ext>
            </a:extLst>
          </p:cNvPr>
          <p:cNvSpPr>
            <a:spLocks noGrp="1"/>
          </p:cNvSpPr>
          <p:nvPr>
            <p:ph sz="quarter" idx="15"/>
          </p:nvPr>
        </p:nvSpPr>
        <p:spPr>
          <a:xfrm>
            <a:off x="550863" y="4097338"/>
            <a:ext cx="3565524" cy="2351087"/>
          </a:xfrm>
        </p:spPr>
        <p:txBody>
          <a:bodyPr>
            <a:noAutofit/>
          </a:bodyPr>
          <a:lstStyle>
            <a:lvl1pPr>
              <a:buNone/>
              <a:defRPr sz="2400"/>
            </a:lvl1pPr>
            <a:lvl2pPr>
              <a:defRPr sz="2000"/>
            </a:lvl2pPr>
            <a:lvl3pPr>
              <a:defRPr sz="2000"/>
            </a:lvl3pPr>
            <a:lvl4pPr>
              <a:defRPr sz="2000"/>
            </a:lvl4pPr>
            <a:lvl5pPr>
              <a:defRPr sz="2000"/>
            </a:lvl5pPr>
          </a:lstStyle>
          <a:p>
            <a:pPr lvl="0"/>
            <a:r>
              <a:rPr lang="en-US"/>
              <a:t>Click to edit Master text styles</a:t>
            </a:r>
          </a:p>
        </p:txBody>
      </p:sp>
      <p:sp>
        <p:nvSpPr>
          <p:cNvPr id="15" name="Picture Placeholder 14">
            <a:extLst>
              <a:ext uri="{FF2B5EF4-FFF2-40B4-BE49-F238E27FC236}">
                <a16:creationId xmlns:a16="http://schemas.microsoft.com/office/drawing/2014/main" id="{C1FBB56D-C8B1-4ED9-A5DB-72BA636DADF3}"/>
              </a:ext>
            </a:extLst>
          </p:cNvPr>
          <p:cNvSpPr>
            <a:spLocks noGrp="1"/>
          </p:cNvSpPr>
          <p:nvPr>
            <p:ph type="pic" sz="quarter" idx="13"/>
          </p:nvPr>
        </p:nvSpPr>
        <p:spPr>
          <a:xfrm>
            <a:off x="5535809" y="656633"/>
            <a:ext cx="5132388" cy="5132388"/>
          </a:xfrm>
          <a:custGeom>
            <a:avLst/>
            <a:gdLst>
              <a:gd name="connsiteX0" fmla="*/ 2566194 w 5132388"/>
              <a:gd name="connsiteY0" fmla="*/ 0 h 5132388"/>
              <a:gd name="connsiteX1" fmla="*/ 5132388 w 5132388"/>
              <a:gd name="connsiteY1" fmla="*/ 2566194 h 5132388"/>
              <a:gd name="connsiteX2" fmla="*/ 2566194 w 5132388"/>
              <a:gd name="connsiteY2" fmla="*/ 5132388 h 5132388"/>
              <a:gd name="connsiteX3" fmla="*/ 0 w 5132388"/>
              <a:gd name="connsiteY3" fmla="*/ 2566194 h 5132388"/>
              <a:gd name="connsiteX4" fmla="*/ 2566194 w 5132388"/>
              <a:gd name="connsiteY4" fmla="*/ 0 h 51323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2388" h="5132388">
                <a:moveTo>
                  <a:pt x="2566194" y="0"/>
                </a:moveTo>
                <a:cubicBezTo>
                  <a:pt x="3983464" y="0"/>
                  <a:pt x="5132388" y="1148924"/>
                  <a:pt x="5132388" y="2566194"/>
                </a:cubicBezTo>
                <a:cubicBezTo>
                  <a:pt x="5132388" y="3983464"/>
                  <a:pt x="3983464" y="5132388"/>
                  <a:pt x="2566194" y="5132388"/>
                </a:cubicBezTo>
                <a:cubicBezTo>
                  <a:pt x="1148924" y="5132388"/>
                  <a:pt x="0" y="3983464"/>
                  <a:pt x="0" y="2566194"/>
                </a:cubicBezTo>
                <a:cubicBezTo>
                  <a:pt x="0" y="1148924"/>
                  <a:pt x="1148924" y="0"/>
                  <a:pt x="2566194" y="0"/>
                </a:cubicBezTo>
                <a:close/>
              </a:path>
            </a:pathLst>
          </a:custGeom>
          <a:solidFill>
            <a:schemeClr val="accent5"/>
          </a:solidFill>
        </p:spPr>
        <p:txBody>
          <a:bodyPr wrap="square">
            <a:noAutofit/>
          </a:bodyPr>
          <a:lstStyle/>
          <a:p>
            <a:r>
              <a:rPr lang="en-US"/>
              <a:t>Click icon to add picture</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0630871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8_Team">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E38C6F9E-A74F-4F54-9409-B6B93DF8CE78}"/>
              </a:ext>
              <a:ext uri="{C183D7F6-B498-43B3-948B-1728B52AA6E4}">
                <adec:decorative xmlns:adec="http://schemas.microsoft.com/office/drawing/2017/decorative" val="1"/>
              </a:ext>
            </a:extLst>
          </p:cNvPr>
          <p:cNvSpPr/>
          <p:nvPr userDrawn="1"/>
        </p:nvSpPr>
        <p:spPr>
          <a:xfrm>
            <a:off x="0" y="5773729"/>
            <a:ext cx="12192000" cy="1084271"/>
          </a:xfrm>
          <a:prstGeom prst="rect">
            <a:avLst/>
          </a:prstGeom>
          <a:gradFill flip="none" rotWithShape="1">
            <a:gsLst>
              <a:gs pos="100000">
                <a:schemeClr val="bg2">
                  <a:alpha val="60000"/>
                </a:schemeClr>
              </a:gs>
              <a:gs pos="40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34" name="Oval 33">
            <a:extLst>
              <a:ext uri="{FF2B5EF4-FFF2-40B4-BE49-F238E27FC236}">
                <a16:creationId xmlns:a16="http://schemas.microsoft.com/office/drawing/2014/main" id="{6F0F71C5-78A4-4793-9BD4-3DF0EE3E3EB7}"/>
              </a:ext>
              <a:ext uri="{C183D7F6-B498-43B3-948B-1728B52AA6E4}">
                <adec:decorative xmlns:adec="http://schemas.microsoft.com/office/drawing/2017/decorative" val="1"/>
              </a:ext>
            </a:extLst>
          </p:cNvPr>
          <p:cNvSpPr>
            <a:spLocks noChangeAspect="1"/>
          </p:cNvSpPr>
          <p:nvPr userDrawn="1"/>
        </p:nvSpPr>
        <p:spPr>
          <a:xfrm>
            <a:off x="10288775" y="762609"/>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0" name="Title 5">
            <a:extLst>
              <a:ext uri="{FF2B5EF4-FFF2-40B4-BE49-F238E27FC236}">
                <a16:creationId xmlns:a16="http://schemas.microsoft.com/office/drawing/2014/main" id="{36F60F77-4CC9-4F86-B70A-85012C6588A0}"/>
              </a:ext>
            </a:extLst>
          </p:cNvPr>
          <p:cNvSpPr>
            <a:spLocks noGrp="1"/>
          </p:cNvSpPr>
          <p:nvPr>
            <p:ph type="ctrTitle" hasCustomPrompt="1"/>
          </p:nvPr>
        </p:nvSpPr>
        <p:spPr>
          <a:xfrm>
            <a:off x="548640" y="548640"/>
            <a:ext cx="8281987" cy="1253041"/>
          </a:xfrm>
        </p:spPr>
        <p:txBody>
          <a:bodyPr>
            <a:noAutofit/>
          </a:bodyPr>
          <a:lstStyle/>
          <a:p>
            <a:r>
              <a:rPr lang="en-US" dirty="0"/>
              <a:t>Team</a:t>
            </a:r>
          </a:p>
        </p:txBody>
      </p:sp>
      <p:grpSp>
        <p:nvGrpSpPr>
          <p:cNvPr id="51" name="Group 50">
            <a:extLst>
              <a:ext uri="{FF2B5EF4-FFF2-40B4-BE49-F238E27FC236}">
                <a16:creationId xmlns:a16="http://schemas.microsoft.com/office/drawing/2014/main" id="{E6093F87-C1F6-4FAB-B891-6F7D7FC20751}"/>
              </a:ext>
              <a:ext uri="{C183D7F6-B498-43B3-948B-1728B52AA6E4}">
                <adec:decorative xmlns:adec="http://schemas.microsoft.com/office/drawing/2017/decorative" val="1"/>
              </a:ext>
            </a:extLst>
          </p:cNvPr>
          <p:cNvGrpSpPr/>
          <p:nvPr userDrawn="1"/>
        </p:nvGrpSpPr>
        <p:grpSpPr>
          <a:xfrm>
            <a:off x="1800565" y="4518946"/>
            <a:ext cx="1980001" cy="1363916"/>
            <a:chOff x="4879602" y="3781429"/>
            <a:chExt cx="1980001" cy="1363916"/>
          </a:xfrm>
        </p:grpSpPr>
        <p:sp>
          <p:nvSpPr>
            <p:cNvPr id="52" name="Freeform: Shape 51">
              <a:extLst>
                <a:ext uri="{FF2B5EF4-FFF2-40B4-BE49-F238E27FC236}">
                  <a16:creationId xmlns:a16="http://schemas.microsoft.com/office/drawing/2014/main" id="{E1A4FD5C-1E5B-46D1-BA9D-99928D19AF04}"/>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53" name="Freeform: Shape 52">
              <a:extLst>
                <a:ext uri="{FF2B5EF4-FFF2-40B4-BE49-F238E27FC236}">
                  <a16:creationId xmlns:a16="http://schemas.microsoft.com/office/drawing/2014/main" id="{B7DF0ED5-A971-408F-A055-C7E5D7A623CD}"/>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tx1"/>
                </a:solidFill>
              </a:endParaRPr>
            </a:p>
          </p:txBody>
        </p:sp>
        <p:sp>
          <p:nvSpPr>
            <p:cNvPr id="54" name="Oval 53">
              <a:extLst>
                <a:ext uri="{FF2B5EF4-FFF2-40B4-BE49-F238E27FC236}">
                  <a16:creationId xmlns:a16="http://schemas.microsoft.com/office/drawing/2014/main" id="{AA81F353-4C5B-4A37-9846-2C1E2D0FC25F}"/>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5" name="Oval 54">
              <a:extLst>
                <a:ext uri="{FF2B5EF4-FFF2-40B4-BE49-F238E27FC236}">
                  <a16:creationId xmlns:a16="http://schemas.microsoft.com/office/drawing/2014/main" id="{42B74EA3-11CE-4D3F-99AD-162563447653}"/>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56" name="Picture Placeholder 55">
            <a:extLst>
              <a:ext uri="{FF2B5EF4-FFF2-40B4-BE49-F238E27FC236}">
                <a16:creationId xmlns:a16="http://schemas.microsoft.com/office/drawing/2014/main" id="{8F41896B-6DDA-4F82-9F74-3EBF93A3CD58}"/>
              </a:ext>
            </a:extLst>
          </p:cNvPr>
          <p:cNvSpPr>
            <a:spLocks noGrp="1"/>
          </p:cNvSpPr>
          <p:nvPr>
            <p:ph type="pic" sz="quarter" idx="13"/>
          </p:nvPr>
        </p:nvSpPr>
        <p:spPr>
          <a:xfrm>
            <a:off x="1078992" y="1990724"/>
            <a:ext cx="1691640" cy="1435608"/>
          </a:xfrm>
          <a:solidFill>
            <a:schemeClr val="accent5"/>
          </a:solidFill>
        </p:spPr>
        <p:txBody>
          <a:bodyPr>
            <a:noAutofit/>
          </a:bodyPr>
          <a:lstStyle/>
          <a:p>
            <a:r>
              <a:rPr lang="en-US"/>
              <a:t>Click icon to add picture</a:t>
            </a:r>
          </a:p>
        </p:txBody>
      </p:sp>
      <p:sp>
        <p:nvSpPr>
          <p:cNvPr id="57" name="Picture Placeholder 55">
            <a:extLst>
              <a:ext uri="{FF2B5EF4-FFF2-40B4-BE49-F238E27FC236}">
                <a16:creationId xmlns:a16="http://schemas.microsoft.com/office/drawing/2014/main" id="{EF85499B-C29A-4C8B-922C-7CE4771E352C}"/>
              </a:ext>
            </a:extLst>
          </p:cNvPr>
          <p:cNvSpPr>
            <a:spLocks noGrp="1"/>
          </p:cNvSpPr>
          <p:nvPr>
            <p:ph type="pic" sz="quarter" idx="14"/>
          </p:nvPr>
        </p:nvSpPr>
        <p:spPr>
          <a:xfrm>
            <a:off x="3838384" y="1990724"/>
            <a:ext cx="1691640" cy="1435608"/>
          </a:xfrm>
          <a:solidFill>
            <a:schemeClr val="accent5"/>
          </a:solidFill>
        </p:spPr>
        <p:txBody>
          <a:bodyPr>
            <a:noAutofit/>
          </a:bodyPr>
          <a:lstStyle/>
          <a:p>
            <a:r>
              <a:rPr lang="en-US"/>
              <a:t>Click icon to add picture</a:t>
            </a:r>
          </a:p>
        </p:txBody>
      </p:sp>
      <p:sp>
        <p:nvSpPr>
          <p:cNvPr id="58" name="Picture Placeholder 55">
            <a:extLst>
              <a:ext uri="{FF2B5EF4-FFF2-40B4-BE49-F238E27FC236}">
                <a16:creationId xmlns:a16="http://schemas.microsoft.com/office/drawing/2014/main" id="{F82A1DB8-0AE7-4E17-B07B-FCF45B85EE17}"/>
              </a:ext>
            </a:extLst>
          </p:cNvPr>
          <p:cNvSpPr>
            <a:spLocks noGrp="1"/>
          </p:cNvSpPr>
          <p:nvPr>
            <p:ph type="pic" sz="quarter" idx="15"/>
          </p:nvPr>
        </p:nvSpPr>
        <p:spPr>
          <a:xfrm>
            <a:off x="6661976" y="1993392"/>
            <a:ext cx="1691640" cy="1435608"/>
          </a:xfrm>
          <a:solidFill>
            <a:schemeClr val="accent5"/>
          </a:solidFill>
        </p:spPr>
        <p:txBody>
          <a:bodyPr>
            <a:noAutofit/>
          </a:bodyPr>
          <a:lstStyle/>
          <a:p>
            <a:r>
              <a:rPr lang="en-US"/>
              <a:t>Click icon to add picture</a:t>
            </a:r>
            <a:endParaRPr lang="en-US" dirty="0"/>
          </a:p>
        </p:txBody>
      </p:sp>
      <p:sp>
        <p:nvSpPr>
          <p:cNvPr id="59" name="Picture Placeholder 55">
            <a:extLst>
              <a:ext uri="{FF2B5EF4-FFF2-40B4-BE49-F238E27FC236}">
                <a16:creationId xmlns:a16="http://schemas.microsoft.com/office/drawing/2014/main" id="{A83EEB6C-83B7-471D-B5A4-4071534048D2}"/>
              </a:ext>
            </a:extLst>
          </p:cNvPr>
          <p:cNvSpPr>
            <a:spLocks noGrp="1"/>
          </p:cNvSpPr>
          <p:nvPr>
            <p:ph type="pic" sz="quarter" idx="16"/>
          </p:nvPr>
        </p:nvSpPr>
        <p:spPr>
          <a:xfrm>
            <a:off x="9485568" y="1990724"/>
            <a:ext cx="1691640" cy="1435608"/>
          </a:xfrm>
          <a:solidFill>
            <a:schemeClr val="accent5"/>
          </a:solidFill>
        </p:spPr>
        <p:txBody>
          <a:bodyPr>
            <a:noAutofit/>
          </a:bodyPr>
          <a:lstStyle/>
          <a:p>
            <a:r>
              <a:rPr lang="en-US"/>
              <a:t>Click icon to add picture</a:t>
            </a:r>
          </a:p>
        </p:txBody>
      </p:sp>
      <p:sp>
        <p:nvSpPr>
          <p:cNvPr id="63" name="Text Placeholder 62">
            <a:extLst>
              <a:ext uri="{FF2B5EF4-FFF2-40B4-BE49-F238E27FC236}">
                <a16:creationId xmlns:a16="http://schemas.microsoft.com/office/drawing/2014/main" id="{17A96A8C-F792-485A-9BB9-4DEDCA0CE6B8}"/>
              </a:ext>
            </a:extLst>
          </p:cNvPr>
          <p:cNvSpPr>
            <a:spLocks noGrp="1"/>
          </p:cNvSpPr>
          <p:nvPr>
            <p:ph type="body" sz="quarter" idx="18" hasCustomPrompt="1"/>
          </p:nvPr>
        </p:nvSpPr>
        <p:spPr>
          <a:xfrm>
            <a:off x="1079500" y="3781425"/>
            <a:ext cx="1711325" cy="365760"/>
          </a:xfrm>
        </p:spPr>
        <p:txBody>
          <a:bodyPr>
            <a:noAutofit/>
          </a:bodyPr>
          <a:lstStyle>
            <a:lvl1pPr>
              <a:buNone/>
              <a:defRPr sz="2000" b="1"/>
            </a:lvl1pPr>
          </a:lstStyle>
          <a:p>
            <a:pPr lvl="0"/>
            <a:r>
              <a:rPr lang="en-US" dirty="0"/>
              <a:t>Name</a:t>
            </a:r>
          </a:p>
        </p:txBody>
      </p:sp>
      <p:sp>
        <p:nvSpPr>
          <p:cNvPr id="61" name="Text Placeholder 60">
            <a:extLst>
              <a:ext uri="{FF2B5EF4-FFF2-40B4-BE49-F238E27FC236}">
                <a16:creationId xmlns:a16="http://schemas.microsoft.com/office/drawing/2014/main" id="{6C65AE07-519E-4E3B-8521-621C8343914D}"/>
              </a:ext>
            </a:extLst>
          </p:cNvPr>
          <p:cNvSpPr>
            <a:spLocks noGrp="1"/>
          </p:cNvSpPr>
          <p:nvPr>
            <p:ph type="body" sz="quarter" idx="17" hasCustomPrompt="1"/>
          </p:nvPr>
        </p:nvSpPr>
        <p:spPr>
          <a:xfrm>
            <a:off x="1078733" y="4232949"/>
            <a:ext cx="1711572" cy="638175"/>
          </a:xfrm>
        </p:spPr>
        <p:txBody>
          <a:bodyPr>
            <a:noAutofit/>
          </a:bodyPr>
          <a:lstStyle>
            <a:lvl1pPr>
              <a:buNone/>
              <a:defRPr sz="1800"/>
            </a:lvl1pPr>
          </a:lstStyle>
          <a:p>
            <a:pPr lvl="0"/>
            <a:r>
              <a:rPr lang="en-US" dirty="0"/>
              <a:t>Title</a:t>
            </a:r>
          </a:p>
        </p:txBody>
      </p:sp>
      <p:sp>
        <p:nvSpPr>
          <p:cNvPr id="65" name="Text Placeholder 62">
            <a:extLst>
              <a:ext uri="{FF2B5EF4-FFF2-40B4-BE49-F238E27FC236}">
                <a16:creationId xmlns:a16="http://schemas.microsoft.com/office/drawing/2014/main" id="{FB878318-C287-428B-8105-429BC4B03F55}"/>
              </a:ext>
            </a:extLst>
          </p:cNvPr>
          <p:cNvSpPr>
            <a:spLocks noGrp="1"/>
          </p:cNvSpPr>
          <p:nvPr>
            <p:ph type="body" sz="quarter" idx="20" hasCustomPrompt="1"/>
          </p:nvPr>
        </p:nvSpPr>
        <p:spPr>
          <a:xfrm>
            <a:off x="3839151" y="3781425"/>
            <a:ext cx="1711325" cy="365760"/>
          </a:xfrm>
        </p:spPr>
        <p:txBody>
          <a:bodyPr>
            <a:noAutofit/>
          </a:bodyPr>
          <a:lstStyle>
            <a:lvl1pPr>
              <a:buNone/>
              <a:defRPr sz="2000" b="1"/>
            </a:lvl1pPr>
          </a:lstStyle>
          <a:p>
            <a:pPr lvl="0"/>
            <a:r>
              <a:rPr lang="en-US" dirty="0"/>
              <a:t>Name</a:t>
            </a:r>
          </a:p>
        </p:txBody>
      </p:sp>
      <p:sp>
        <p:nvSpPr>
          <p:cNvPr id="64" name="Text Placeholder 60">
            <a:extLst>
              <a:ext uri="{FF2B5EF4-FFF2-40B4-BE49-F238E27FC236}">
                <a16:creationId xmlns:a16="http://schemas.microsoft.com/office/drawing/2014/main" id="{1465E516-2CEF-4F9E-9375-7D41DCFCBB41}"/>
              </a:ext>
            </a:extLst>
          </p:cNvPr>
          <p:cNvSpPr>
            <a:spLocks noGrp="1"/>
          </p:cNvSpPr>
          <p:nvPr>
            <p:ph type="body" sz="quarter" idx="19" hasCustomPrompt="1"/>
          </p:nvPr>
        </p:nvSpPr>
        <p:spPr>
          <a:xfrm>
            <a:off x="3838384" y="4232949"/>
            <a:ext cx="1711572" cy="638175"/>
          </a:xfrm>
        </p:spPr>
        <p:txBody>
          <a:bodyPr>
            <a:noAutofit/>
          </a:bodyPr>
          <a:lstStyle>
            <a:lvl1pPr>
              <a:buNone/>
              <a:defRPr sz="1800"/>
            </a:lvl1pPr>
          </a:lstStyle>
          <a:p>
            <a:pPr lvl="0"/>
            <a:r>
              <a:rPr lang="en-US" dirty="0"/>
              <a:t>Title</a:t>
            </a:r>
          </a:p>
        </p:txBody>
      </p:sp>
      <p:sp>
        <p:nvSpPr>
          <p:cNvPr id="67" name="Text Placeholder 62">
            <a:extLst>
              <a:ext uri="{FF2B5EF4-FFF2-40B4-BE49-F238E27FC236}">
                <a16:creationId xmlns:a16="http://schemas.microsoft.com/office/drawing/2014/main" id="{FE012CE3-36AA-4016-A88E-27BCFFEFD69F}"/>
              </a:ext>
            </a:extLst>
          </p:cNvPr>
          <p:cNvSpPr>
            <a:spLocks noGrp="1"/>
          </p:cNvSpPr>
          <p:nvPr>
            <p:ph type="body" sz="quarter" idx="22" hasCustomPrompt="1"/>
          </p:nvPr>
        </p:nvSpPr>
        <p:spPr>
          <a:xfrm>
            <a:off x="6662743" y="3781425"/>
            <a:ext cx="1711325" cy="365760"/>
          </a:xfrm>
        </p:spPr>
        <p:txBody>
          <a:bodyPr>
            <a:noAutofit/>
          </a:bodyPr>
          <a:lstStyle>
            <a:lvl1pPr>
              <a:buNone/>
              <a:defRPr sz="2000" b="1"/>
            </a:lvl1pPr>
          </a:lstStyle>
          <a:p>
            <a:pPr lvl="0"/>
            <a:r>
              <a:rPr lang="en-US" dirty="0"/>
              <a:t>Name</a:t>
            </a:r>
          </a:p>
        </p:txBody>
      </p:sp>
      <p:sp>
        <p:nvSpPr>
          <p:cNvPr id="66" name="Text Placeholder 60">
            <a:extLst>
              <a:ext uri="{FF2B5EF4-FFF2-40B4-BE49-F238E27FC236}">
                <a16:creationId xmlns:a16="http://schemas.microsoft.com/office/drawing/2014/main" id="{8D5671AF-0137-4226-8A84-2784817E519C}"/>
              </a:ext>
            </a:extLst>
          </p:cNvPr>
          <p:cNvSpPr>
            <a:spLocks noGrp="1"/>
          </p:cNvSpPr>
          <p:nvPr>
            <p:ph type="body" sz="quarter" idx="21" hasCustomPrompt="1"/>
          </p:nvPr>
        </p:nvSpPr>
        <p:spPr>
          <a:xfrm>
            <a:off x="6661976" y="4232949"/>
            <a:ext cx="1711572" cy="638175"/>
          </a:xfrm>
        </p:spPr>
        <p:txBody>
          <a:bodyPr>
            <a:noAutofit/>
          </a:bodyPr>
          <a:lstStyle>
            <a:lvl1pPr>
              <a:buNone/>
              <a:defRPr sz="1800"/>
            </a:lvl1pPr>
          </a:lstStyle>
          <a:p>
            <a:pPr lvl="0"/>
            <a:r>
              <a:rPr lang="en-US" dirty="0"/>
              <a:t>Title</a:t>
            </a:r>
          </a:p>
        </p:txBody>
      </p:sp>
      <p:sp>
        <p:nvSpPr>
          <p:cNvPr id="69" name="Text Placeholder 62">
            <a:extLst>
              <a:ext uri="{FF2B5EF4-FFF2-40B4-BE49-F238E27FC236}">
                <a16:creationId xmlns:a16="http://schemas.microsoft.com/office/drawing/2014/main" id="{DA1587F0-23BF-4FB8-B06C-2B0AA928E931}"/>
              </a:ext>
            </a:extLst>
          </p:cNvPr>
          <p:cNvSpPr>
            <a:spLocks noGrp="1"/>
          </p:cNvSpPr>
          <p:nvPr>
            <p:ph type="body" sz="quarter" idx="24" hasCustomPrompt="1"/>
          </p:nvPr>
        </p:nvSpPr>
        <p:spPr>
          <a:xfrm>
            <a:off x="9433112" y="3787288"/>
            <a:ext cx="1711325" cy="365760"/>
          </a:xfrm>
        </p:spPr>
        <p:txBody>
          <a:bodyPr>
            <a:noAutofit/>
          </a:bodyPr>
          <a:lstStyle>
            <a:lvl1pPr>
              <a:buNone/>
              <a:defRPr sz="2000" b="1"/>
            </a:lvl1pPr>
          </a:lstStyle>
          <a:p>
            <a:pPr lvl="0"/>
            <a:r>
              <a:rPr lang="en-US" dirty="0"/>
              <a:t>Name</a:t>
            </a:r>
          </a:p>
        </p:txBody>
      </p:sp>
      <p:sp>
        <p:nvSpPr>
          <p:cNvPr id="68" name="Text Placeholder 60">
            <a:extLst>
              <a:ext uri="{FF2B5EF4-FFF2-40B4-BE49-F238E27FC236}">
                <a16:creationId xmlns:a16="http://schemas.microsoft.com/office/drawing/2014/main" id="{565C0B22-B5E7-44BB-A17C-7FB5BB5D82BB}"/>
              </a:ext>
            </a:extLst>
          </p:cNvPr>
          <p:cNvSpPr>
            <a:spLocks noGrp="1"/>
          </p:cNvSpPr>
          <p:nvPr>
            <p:ph type="body" sz="quarter" idx="23" hasCustomPrompt="1"/>
          </p:nvPr>
        </p:nvSpPr>
        <p:spPr>
          <a:xfrm>
            <a:off x="9432345" y="4238812"/>
            <a:ext cx="1711572" cy="638175"/>
          </a:xfrm>
        </p:spPr>
        <p:txBody>
          <a:bodyPr>
            <a:noAutofit/>
          </a:bodyPr>
          <a:lstStyle>
            <a:lvl1pPr>
              <a:buNone/>
              <a:defRPr sz="1800"/>
            </a:lvl1pPr>
          </a:lstStyle>
          <a:p>
            <a:pPr lvl="0"/>
            <a:r>
              <a:rPr lang="en-US" dirty="0"/>
              <a:t>Title</a:t>
            </a:r>
          </a:p>
        </p:txBody>
      </p:sp>
      <p:sp>
        <p:nvSpPr>
          <p:cNvPr id="4" name="Date Placeholder 3">
            <a:extLst>
              <a:ext uri="{FF2B5EF4-FFF2-40B4-BE49-F238E27FC236}">
                <a16:creationId xmlns:a16="http://schemas.microsoft.com/office/drawing/2014/main" id="{D8661572-1A59-4E3B-BA65-3329E9468C69}"/>
              </a:ext>
            </a:extLst>
          </p:cNvPr>
          <p:cNvSpPr>
            <a:spLocks noGrp="1"/>
          </p:cNvSpPr>
          <p:nvPr>
            <p:ph type="dt" sz="half" idx="10"/>
          </p:nvPr>
        </p:nvSpPr>
        <p:spPr/>
        <p:txBody>
          <a:bodyPr>
            <a:noAutofit/>
          </a:bodyPr>
          <a:lstStyle/>
          <a:p>
            <a:r>
              <a:rPr lang="en-US"/>
              <a:t>Tuesday, February 2, 20XX</a:t>
            </a:r>
            <a:endParaRPr lang="en-US" dirty="0"/>
          </a:p>
        </p:txBody>
      </p:sp>
      <p:sp>
        <p:nvSpPr>
          <p:cNvPr id="5" name="Footer Placeholder 4">
            <a:extLst>
              <a:ext uri="{FF2B5EF4-FFF2-40B4-BE49-F238E27FC236}">
                <a16:creationId xmlns:a16="http://schemas.microsoft.com/office/drawing/2014/main" id="{AFEF84F1-99FE-4F0B-9E76-F581C2C1B6D9}"/>
              </a:ext>
            </a:extLst>
          </p:cNvPr>
          <p:cNvSpPr>
            <a:spLocks noGrp="1"/>
          </p:cNvSpPr>
          <p:nvPr>
            <p:ph type="ftr" sz="quarter" idx="11"/>
          </p:nvPr>
        </p:nvSpPr>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id="{97B2D769-16B1-43C4-BF14-3175533511ED}"/>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7157769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10_Content 2 column (comparison slide)">
    <p:spTree>
      <p:nvGrpSpPr>
        <p:cNvPr id="1" name=""/>
        <p:cNvGrpSpPr/>
        <p:nvPr/>
      </p:nvGrpSpPr>
      <p:grpSpPr>
        <a:xfrm>
          <a:off x="0" y="0"/>
          <a:ext cx="0" cy="0"/>
          <a:chOff x="0" y="0"/>
          <a:chExt cx="0" cy="0"/>
        </a:xfrm>
      </p:grpSpPr>
      <p:sp>
        <p:nvSpPr>
          <p:cNvPr id="12" name="Oval 11">
            <a:extLst>
              <a:ext uri="{FF2B5EF4-FFF2-40B4-BE49-F238E27FC236}">
                <a16:creationId xmlns:a16="http://schemas.microsoft.com/office/drawing/2014/main" id="{FD65A50E-2F73-4426-8586-9731AFA2D2E0}"/>
              </a:ext>
            </a:extLst>
          </p:cNvPr>
          <p:cNvSpPr>
            <a:spLocks noChangeAspect="1"/>
          </p:cNvSpPr>
          <p:nvPr/>
        </p:nvSpPr>
        <p:spPr>
          <a:xfrm>
            <a:off x="11091612" y="5893466"/>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Rectangle 10">
            <a:extLst>
              <a:ext uri="{FF2B5EF4-FFF2-40B4-BE49-F238E27FC236}">
                <a16:creationId xmlns:a16="http://schemas.microsoft.com/office/drawing/2014/main" id="{EB89C080-4102-49AE-BDA9-59A4A67E2486}"/>
              </a:ext>
            </a:extLst>
          </p:cNvPr>
          <p:cNvSpPr/>
          <p:nvPr/>
        </p:nvSpPr>
        <p:spPr>
          <a:xfrm>
            <a:off x="11451612" y="5827878"/>
            <a:ext cx="379049" cy="360000"/>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 name="Title 1">
            <a:extLst>
              <a:ext uri="{FF2B5EF4-FFF2-40B4-BE49-F238E27FC236}">
                <a16:creationId xmlns:a16="http://schemas.microsoft.com/office/drawing/2014/main" id="{DDE62014-F04C-495A-964E-6B888D49CDE9}"/>
              </a:ext>
            </a:extLst>
          </p:cNvPr>
          <p:cNvSpPr>
            <a:spLocks noGrp="1"/>
          </p:cNvSpPr>
          <p:nvPr>
            <p:ph type="title"/>
          </p:nvPr>
        </p:nvSpPr>
        <p:spPr>
          <a:xfrm>
            <a:off x="550862" y="549275"/>
            <a:ext cx="11097551" cy="1332000"/>
          </a:xfrm>
        </p:spPr>
        <p:txBody>
          <a:bodyPr vert="horz" wrap="square" lIns="0" tIns="0" rIns="0" bIns="0" rtlCol="0" anchor="t" anchorCtr="0">
            <a:noAutofit/>
          </a:bodyPr>
          <a:lstStyle>
            <a:lvl1pPr>
              <a:defRPr lang="en-US" sz="4800" dirty="0"/>
            </a:lvl1pPr>
          </a:lstStyle>
          <a:p>
            <a:pPr lvl="0">
              <a:lnSpc>
                <a:spcPct val="100000"/>
              </a:lnSpc>
            </a:pPr>
            <a:r>
              <a:rPr lang="en-US"/>
              <a:t>Click to edit Master title style</a:t>
            </a:r>
            <a:endParaRPr lang="en-US" dirty="0"/>
          </a:p>
        </p:txBody>
      </p:sp>
      <p:sp>
        <p:nvSpPr>
          <p:cNvPr id="3" name="Text Placeholder 2">
            <a:extLst>
              <a:ext uri="{FF2B5EF4-FFF2-40B4-BE49-F238E27FC236}">
                <a16:creationId xmlns:a16="http://schemas.microsoft.com/office/drawing/2014/main" id="{555DF027-E633-44EE-ACA0-C205930AA93E}"/>
              </a:ext>
            </a:extLst>
          </p:cNvPr>
          <p:cNvSpPr>
            <a:spLocks noGrp="1"/>
          </p:cNvSpPr>
          <p:nvPr>
            <p:ph type="body" idx="1"/>
          </p:nvPr>
        </p:nvSpPr>
        <p:spPr>
          <a:xfrm>
            <a:off x="550864" y="1731375"/>
            <a:ext cx="5437186" cy="535354"/>
          </a:xfrm>
        </p:spPr>
        <p:txBody>
          <a:bodyPr anchor="b">
            <a:noAutofit/>
          </a:bodyPr>
          <a:lstStyle>
            <a:lvl1pPr marL="0" indent="0">
              <a:buNone/>
              <a:defRPr sz="14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BA4F363-FEEF-4CD2-A18E-17AE8D485171}"/>
              </a:ext>
            </a:extLst>
          </p:cNvPr>
          <p:cNvSpPr>
            <a:spLocks noGrp="1"/>
          </p:cNvSpPr>
          <p:nvPr>
            <p:ph sz="half" idx="2"/>
          </p:nvPr>
        </p:nvSpPr>
        <p:spPr>
          <a:xfrm>
            <a:off x="550863" y="2427370"/>
            <a:ext cx="5429114" cy="3515555"/>
          </a:xfrm>
        </p:spPr>
        <p:txBody>
          <a:bodyPr>
            <a:noAutofit/>
          </a:bodyPr>
          <a:lstStyle>
            <a:lvl1pPr>
              <a:defRPr sz="24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34E50F8C-4D64-40FD-AE8C-6A1F3C2A84ED}"/>
              </a:ext>
            </a:extLst>
          </p:cNvPr>
          <p:cNvSpPr>
            <a:spLocks noGrp="1"/>
          </p:cNvSpPr>
          <p:nvPr>
            <p:ph type="body" sz="quarter" idx="3"/>
          </p:nvPr>
        </p:nvSpPr>
        <p:spPr>
          <a:xfrm>
            <a:off x="6212024" y="1731375"/>
            <a:ext cx="5436392" cy="535354"/>
          </a:xfrm>
        </p:spPr>
        <p:txBody>
          <a:bodyPr vert="horz" wrap="square" lIns="0" tIns="0" rIns="0" bIns="0" rtlCol="0" anchor="b">
            <a:noAutofit/>
          </a:bodyPr>
          <a:lstStyle>
            <a:lvl1pPr>
              <a:buNone/>
              <a:defRPr lang="en-US" sz="1400" b="0" cap="all" spc="200" baseline="0" dirty="0">
                <a:solidFill>
                  <a:schemeClr val="tx1"/>
                </a:solidFill>
              </a:defRPr>
            </a:lvl1pPr>
          </a:lstStyle>
          <a:p>
            <a:pPr marL="228600" lvl="0" indent="-228600"/>
            <a:r>
              <a:rPr lang="en-US"/>
              <a:t>Click to edit Master text styles</a:t>
            </a:r>
          </a:p>
        </p:txBody>
      </p:sp>
      <p:sp>
        <p:nvSpPr>
          <p:cNvPr id="6" name="Content Placeholder 5">
            <a:extLst>
              <a:ext uri="{FF2B5EF4-FFF2-40B4-BE49-F238E27FC236}">
                <a16:creationId xmlns:a16="http://schemas.microsoft.com/office/drawing/2014/main" id="{A7AC943E-DB2B-40E0-907F-8EA1404791DE}"/>
              </a:ext>
            </a:extLst>
          </p:cNvPr>
          <p:cNvSpPr>
            <a:spLocks noGrp="1"/>
          </p:cNvSpPr>
          <p:nvPr>
            <p:ph sz="quarter" idx="4"/>
          </p:nvPr>
        </p:nvSpPr>
        <p:spPr>
          <a:xfrm>
            <a:off x="6212023" y="2427370"/>
            <a:ext cx="5436391" cy="3515555"/>
          </a:xfrm>
        </p:spPr>
        <p:txBody>
          <a:bodyPr>
            <a:noAutofit/>
          </a:bodyPr>
          <a:lstStyle>
            <a:lvl1pPr>
              <a:defRPr sz="24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DCDCD5B-3F26-4AFA-8BD4-E5D8DD2AF494}"/>
              </a:ext>
            </a:extLst>
          </p:cNvPr>
          <p:cNvSpPr>
            <a:spLocks noGrp="1"/>
          </p:cNvSpPr>
          <p:nvPr>
            <p:ph type="dt" sz="half" idx="10"/>
          </p:nvPr>
        </p:nvSpPr>
        <p:spPr/>
        <p:txBody>
          <a:bodyPr>
            <a:noAutofit/>
          </a:bodyPr>
          <a:lstStyle/>
          <a:p>
            <a:r>
              <a:rPr lang="en-US"/>
              <a:t>Tuesday, February 2, 20XX</a:t>
            </a:r>
          </a:p>
        </p:txBody>
      </p:sp>
      <p:sp>
        <p:nvSpPr>
          <p:cNvPr id="8" name="Footer Placeholder 7">
            <a:extLst>
              <a:ext uri="{FF2B5EF4-FFF2-40B4-BE49-F238E27FC236}">
                <a16:creationId xmlns:a16="http://schemas.microsoft.com/office/drawing/2014/main" id="{3D10D1EE-83A0-4FB5-9B25-8A73DE891A87}"/>
              </a:ext>
            </a:extLst>
          </p:cNvPr>
          <p:cNvSpPr>
            <a:spLocks noGrp="1"/>
          </p:cNvSpPr>
          <p:nvPr>
            <p:ph type="ftr" sz="quarter" idx="11"/>
          </p:nvPr>
        </p:nvSpPr>
        <p:spPr/>
        <p:txBody>
          <a:bodyPr>
            <a:noAutofit/>
          </a:bodyPr>
          <a:lstStyle/>
          <a:p>
            <a:r>
              <a:rPr lang="en-US"/>
              <a:t>Sample Footer Text</a:t>
            </a:r>
          </a:p>
        </p:txBody>
      </p:sp>
      <p:sp>
        <p:nvSpPr>
          <p:cNvPr id="9" name="Slide Number Placeholder 8">
            <a:extLst>
              <a:ext uri="{FF2B5EF4-FFF2-40B4-BE49-F238E27FC236}">
                <a16:creationId xmlns:a16="http://schemas.microsoft.com/office/drawing/2014/main" id="{03031C35-2E5B-491D-85ED-DB42A4FE1623}"/>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6703923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8028302-E866-455D-8898-53623027543F}"/>
              </a:ext>
            </a:extLst>
          </p:cNvPr>
          <p:cNvSpPr>
            <a:spLocks noGrp="1"/>
          </p:cNvSpPr>
          <p:nvPr>
            <p:ph type="title"/>
          </p:nvPr>
        </p:nvSpPr>
        <p:spPr>
          <a:xfrm>
            <a:off x="550863" y="550800"/>
            <a:ext cx="11090275" cy="1333057"/>
          </a:xfrm>
          <a:prstGeom prst="rect">
            <a:avLst/>
          </a:prstGeom>
        </p:spPr>
        <p:txBody>
          <a:bodyPr vert="horz" wrap="square" lIns="0" tIns="0" rIns="0" bIns="0" rtlCol="0" anchor="t" anchorCtr="0">
            <a:noAutofit/>
          </a:bodyPr>
          <a:lstStyle/>
          <a:p>
            <a:pPr lvl="0">
              <a:lnSpc>
                <a:spcPct val="100000"/>
              </a:lnSpc>
            </a:pPr>
            <a:r>
              <a:rPr lang="en-US"/>
              <a:t>Click to edit Master title style</a:t>
            </a:r>
            <a:endParaRPr lang="en-US" dirty="0"/>
          </a:p>
        </p:txBody>
      </p:sp>
      <p:sp>
        <p:nvSpPr>
          <p:cNvPr id="3" name="Text Placeholder 2">
            <a:extLst>
              <a:ext uri="{FF2B5EF4-FFF2-40B4-BE49-F238E27FC236}">
                <a16:creationId xmlns:a16="http://schemas.microsoft.com/office/drawing/2014/main" id="{BC94E72B-F0CF-4BC4-B509-A1C4508BE435}"/>
              </a:ext>
            </a:extLst>
          </p:cNvPr>
          <p:cNvSpPr>
            <a:spLocks noGrp="1"/>
          </p:cNvSpPr>
          <p:nvPr>
            <p:ph type="body" idx="1"/>
          </p:nvPr>
        </p:nvSpPr>
        <p:spPr>
          <a:xfrm>
            <a:off x="550863" y="2113862"/>
            <a:ext cx="11091600" cy="3978963"/>
          </a:xfrm>
          <a:prstGeom prst="rect">
            <a:avLst/>
          </a:prstGeom>
        </p:spPr>
        <p:txBody>
          <a:bodyPr vert="horz" wrap="square"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4ACE49D-C22F-4540-AC09-E421D2A2EDBE}"/>
              </a:ext>
            </a:extLst>
          </p:cNvPr>
          <p:cNvSpPr>
            <a:spLocks noGrp="1"/>
          </p:cNvSpPr>
          <p:nvPr>
            <p:ph type="dt" sz="half" idx="2"/>
          </p:nvPr>
        </p:nvSpPr>
        <p:spPr>
          <a:xfrm>
            <a:off x="550863" y="6507212"/>
            <a:ext cx="2628900" cy="153888"/>
          </a:xfrm>
          <a:prstGeom prst="rect">
            <a:avLst/>
          </a:prstGeom>
        </p:spPr>
        <p:txBody>
          <a:bodyPr vert="horz" wrap="square" lIns="0" tIns="0" rIns="0" bIns="0" rtlCol="0" anchor="ctr">
            <a:spAutoFit/>
          </a:bodyPr>
          <a:lstStyle>
            <a:lvl1pPr algn="l">
              <a:defRPr sz="1000">
                <a:solidFill>
                  <a:schemeClr val="tx1">
                    <a:lumMod val="65000"/>
                    <a:alpha val="80000"/>
                  </a:schemeClr>
                </a:solidFill>
              </a:defRPr>
            </a:lvl1pPr>
          </a:lstStyle>
          <a:p>
            <a:r>
              <a:rPr lang="en-US"/>
              <a:t>Tuesday, February 2, 20XX</a:t>
            </a:r>
            <a:endParaRPr lang="en-US" dirty="0"/>
          </a:p>
        </p:txBody>
      </p:sp>
      <p:sp>
        <p:nvSpPr>
          <p:cNvPr id="5" name="Footer Placeholder 4">
            <a:extLst>
              <a:ext uri="{FF2B5EF4-FFF2-40B4-BE49-F238E27FC236}">
                <a16:creationId xmlns:a16="http://schemas.microsoft.com/office/drawing/2014/main" id="{ACD5C3BE-317E-49E8-82B5-C8A7EC9C8A7E}"/>
              </a:ext>
            </a:extLst>
          </p:cNvPr>
          <p:cNvSpPr>
            <a:spLocks noGrp="1"/>
          </p:cNvSpPr>
          <p:nvPr>
            <p:ph type="ftr" sz="quarter" idx="3"/>
          </p:nvPr>
        </p:nvSpPr>
        <p:spPr>
          <a:xfrm>
            <a:off x="3359150" y="6507212"/>
            <a:ext cx="6379210" cy="153888"/>
          </a:xfrm>
          <a:prstGeom prst="rect">
            <a:avLst/>
          </a:prstGeom>
        </p:spPr>
        <p:txBody>
          <a:bodyPr vert="horz" wrap="square" lIns="0" tIns="0" rIns="0" bIns="0" rtlCol="0" anchor="ctr">
            <a:spAutoFit/>
          </a:bodyPr>
          <a:lstStyle>
            <a:lvl1pPr algn="l">
              <a:defRPr sz="1000">
                <a:solidFill>
                  <a:schemeClr val="tx1">
                    <a:lumMod val="65000"/>
                    <a:alpha val="80000"/>
                  </a:schemeClr>
                </a:solidFill>
              </a:defRPr>
            </a:lvl1pPr>
          </a:lstStyle>
          <a:p>
            <a:r>
              <a:rPr lang="en-US"/>
              <a:t>Sample Footer Text</a:t>
            </a:r>
            <a:endParaRPr lang="en-US" dirty="0"/>
          </a:p>
        </p:txBody>
      </p:sp>
      <p:sp>
        <p:nvSpPr>
          <p:cNvPr id="6" name="Slide Number Placeholder 5">
            <a:extLst>
              <a:ext uri="{FF2B5EF4-FFF2-40B4-BE49-F238E27FC236}">
                <a16:creationId xmlns:a16="http://schemas.microsoft.com/office/drawing/2014/main" id="{45574E12-6C16-431F-B2CE-E4B15916BA05}"/>
              </a:ext>
            </a:extLst>
          </p:cNvPr>
          <p:cNvSpPr>
            <a:spLocks noGrp="1"/>
          </p:cNvSpPr>
          <p:nvPr>
            <p:ph type="sldNum" sz="quarter" idx="4"/>
          </p:nvPr>
        </p:nvSpPr>
        <p:spPr>
          <a:xfrm>
            <a:off x="9948863" y="6507212"/>
            <a:ext cx="1692274" cy="153888"/>
          </a:xfrm>
          <a:prstGeom prst="rect">
            <a:avLst/>
          </a:prstGeom>
        </p:spPr>
        <p:txBody>
          <a:bodyPr vert="horz" wrap="square" lIns="0" tIns="0" rIns="0" bIns="0" rtlCol="0" anchor="ctr">
            <a:spAutoFit/>
          </a:bodyPr>
          <a:lstStyle>
            <a:lvl1pPr algn="r">
              <a:defRPr sz="1000">
                <a:solidFill>
                  <a:schemeClr val="tx1">
                    <a:lumMod val="65000"/>
                    <a:alpha val="80000"/>
                  </a:schemeClr>
                </a:solidFill>
              </a:defRPr>
            </a:lvl1pPr>
          </a:lstStyle>
          <a:p>
            <a:fld id="{DBA1B0FB-D917-4C8C-928F-313BD683BF39}" type="slidenum">
              <a:rPr lang="en-US" smtClean="0"/>
              <a:pPr/>
              <a:t>‹#›</a:t>
            </a:fld>
            <a:endParaRPr lang="en-US"/>
          </a:p>
        </p:txBody>
      </p:sp>
    </p:spTree>
    <p:extLst>
      <p:ext uri="{BB962C8B-B14F-4D97-AF65-F5344CB8AC3E}">
        <p14:creationId xmlns:p14="http://schemas.microsoft.com/office/powerpoint/2010/main" val="2521255718"/>
      </p:ext>
    </p:extLst>
  </p:cSld>
  <p:clrMap bg1="dk1" tx1="lt1" bg2="dk2" tx2="lt2" accent1="accent1" accent2="accent2" accent3="accent3" accent4="accent4" accent5="accent5" accent6="accent6" hlink="hlink" folHlink="folHlink"/>
  <p:sldLayoutIdLst>
    <p:sldLayoutId id="2147483699" r:id="rId1"/>
    <p:sldLayoutId id="2147483700" r:id="rId2"/>
    <p:sldLayoutId id="2147483733" r:id="rId3"/>
    <p:sldLayoutId id="2147483687" r:id="rId4"/>
    <p:sldLayoutId id="2147483734" r:id="rId5"/>
    <p:sldLayoutId id="2147483686" r:id="rId6"/>
    <p:sldLayoutId id="2147483696" r:id="rId7"/>
    <p:sldLayoutId id="2147483707" r:id="rId8"/>
    <p:sldLayoutId id="2147483689" r:id="rId9"/>
    <p:sldLayoutId id="2147483697" r:id="rId10"/>
    <p:sldLayoutId id="2147483731" r:id="rId11"/>
    <p:sldLayoutId id="2147483693" r:id="rId12"/>
    <p:sldLayoutId id="2147483685" r:id="rId13"/>
    <p:sldLayoutId id="2147483688" r:id="rId14"/>
    <p:sldLayoutId id="2147483691" r:id="rId15"/>
    <p:sldLayoutId id="2147483692" r:id="rId16"/>
  </p:sldLayoutIdLst>
  <p:hf hdr="0"/>
  <p:txStyles>
    <p:titleStyle>
      <a:lvl1pPr algn="l" defTabSz="914400" rtl="0" eaLnBrk="1" latinLnBrk="0" hangingPunct="1">
        <a:lnSpc>
          <a:spcPct val="90000"/>
        </a:lnSpc>
        <a:spcBef>
          <a:spcPct val="0"/>
        </a:spcBef>
        <a:buNone/>
        <a:defRPr lang="en-US" sz="4800" kern="1200" dirty="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0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2" pos="3840">
          <p15:clr>
            <a:srgbClr val="F26B43"/>
          </p15:clr>
        </p15:guide>
        <p15:guide id="33" orient="horz" pos="2160">
          <p15:clr>
            <a:srgbClr val="F26B43"/>
          </p15:clr>
        </p15:guide>
        <p15:guide id="34" pos="347">
          <p15:clr>
            <a:srgbClr val="F26B43"/>
          </p15:clr>
        </p15:guide>
        <p15:guide id="35" pos="7333">
          <p15:clr>
            <a:srgbClr val="F26B43"/>
          </p15:clr>
        </p15:guide>
        <p15:guide id="36" orient="horz" pos="346">
          <p15:clr>
            <a:srgbClr val="F26B43"/>
          </p15:clr>
        </p15:guide>
        <p15:guide id="37" orient="horz" pos="3974">
          <p15:clr>
            <a:srgbClr val="F26B43"/>
          </p15:clr>
        </p15:guide>
        <p15:guide id="38" pos="824">
          <p15:clr>
            <a:srgbClr val="A4A3A4"/>
          </p15:clr>
        </p15:guide>
        <p15:guide id="39" pos="937">
          <p15:clr>
            <a:srgbClr val="A4A3A4"/>
          </p15:clr>
        </p15:guide>
        <p15:guide id="40" pos="1413">
          <p15:clr>
            <a:srgbClr val="A4A3A4"/>
          </p15:clr>
        </p15:guide>
        <p15:guide id="41" pos="1527">
          <p15:clr>
            <a:srgbClr val="A4A3A4"/>
          </p15:clr>
        </p15:guide>
        <p15:guide id="42" pos="2003">
          <p15:clr>
            <a:srgbClr val="A4A3A4"/>
          </p15:clr>
        </p15:guide>
        <p15:guide id="43" pos="2116">
          <p15:clr>
            <a:srgbClr val="A4A3A4"/>
          </p15:clr>
        </p15:guide>
        <p15:guide id="44" pos="2593">
          <p15:clr>
            <a:srgbClr val="A4A3A4"/>
          </p15:clr>
        </p15:guide>
        <p15:guide id="45" pos="2706">
          <p15:clr>
            <a:srgbClr val="A4A3A4"/>
          </p15:clr>
        </p15:guide>
        <p15:guide id="46" pos="3182">
          <p15:clr>
            <a:srgbClr val="A4A3A4"/>
          </p15:clr>
        </p15:guide>
        <p15:guide id="47" pos="3318">
          <p15:clr>
            <a:srgbClr val="A4A3A4"/>
          </p15:clr>
        </p15:guide>
        <p15:guide id="48" pos="3772">
          <p15:clr>
            <a:srgbClr val="A4A3A4"/>
          </p15:clr>
        </p15:guide>
        <p15:guide id="49" pos="3908">
          <p15:clr>
            <a:srgbClr val="A4A3A4"/>
          </p15:clr>
        </p15:guide>
        <p15:guide id="50" pos="4362">
          <p15:clr>
            <a:srgbClr val="A4A3A4"/>
          </p15:clr>
        </p15:guide>
        <p15:guide id="51" pos="4498">
          <p15:clr>
            <a:srgbClr val="A4A3A4"/>
          </p15:clr>
        </p15:guide>
        <p15:guide id="52" pos="4951">
          <p15:clr>
            <a:srgbClr val="A4A3A4"/>
          </p15:clr>
        </p15:guide>
        <p15:guide id="53" pos="5087">
          <p15:clr>
            <a:srgbClr val="A4A3A4"/>
          </p15:clr>
        </p15:guide>
        <p15:guide id="54" pos="5541">
          <p15:clr>
            <a:srgbClr val="A4A3A4"/>
          </p15:clr>
        </p15:guide>
        <p15:guide id="55" pos="5677">
          <p15:clr>
            <a:srgbClr val="A4A3A4"/>
          </p15:clr>
        </p15:guide>
        <p15:guide id="56" pos="6153">
          <p15:clr>
            <a:srgbClr val="A4A3A4"/>
          </p15:clr>
        </p15:guide>
        <p15:guide id="57" pos="6267">
          <p15:clr>
            <a:srgbClr val="A4A3A4"/>
          </p15:clr>
        </p15:guide>
        <p15:guide id="58" pos="6743">
          <p15:clr>
            <a:srgbClr val="A4A3A4"/>
          </p15:clr>
        </p15:guide>
        <p15:guide id="59" pos="6856">
          <p15:clr>
            <a:srgbClr val="A4A3A4"/>
          </p15:clr>
        </p15:guide>
        <p15:guide id="60" orient="horz" pos="3838">
          <p15:clr>
            <a:srgbClr val="A4A3A4"/>
          </p15:clr>
        </p15:guide>
        <p15:guide id="61" orient="horz" pos="2092">
          <p15:clr>
            <a:srgbClr val="A4A3A4"/>
          </p15:clr>
        </p15:guide>
        <p15:guide id="62" orient="horz" pos="2228">
          <p15:clr>
            <a:srgbClr val="A4A3A4"/>
          </p15:clr>
        </p15:guide>
        <p15:guide id="63" orient="horz" pos="845">
          <p15:clr>
            <a:srgbClr val="A4A3A4"/>
          </p15:clr>
        </p15:guide>
        <p15:guide id="64" orient="horz" pos="958">
          <p15:clr>
            <a:srgbClr val="A4A3A4"/>
          </p15:clr>
        </p15:guide>
        <p15:guide id="65" orient="horz" pos="1480">
          <p15:clr>
            <a:srgbClr val="A4A3A4"/>
          </p15:clr>
        </p15:guide>
        <p15:guide id="66" orient="horz" pos="1593">
          <p15:clr>
            <a:srgbClr val="A4A3A4"/>
          </p15:clr>
        </p15:guide>
        <p15:guide id="67" orient="horz" pos="2727">
          <p15:clr>
            <a:srgbClr val="A4A3A4"/>
          </p15:clr>
        </p15:guide>
        <p15:guide id="68" orient="horz" pos="2840">
          <p15:clr>
            <a:srgbClr val="A4A3A4"/>
          </p15:clr>
        </p15:guide>
        <p15:guide id="69" orient="horz" pos="3339">
          <p15:clr>
            <a:srgbClr val="A4A3A4"/>
          </p15:clr>
        </p15:guide>
        <p15:guide id="70" orient="horz" pos="347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7.png"/><Relationship Id="rId4" Type="http://schemas.openxmlformats.org/officeDocument/2006/relationships/notesSlide" Target="../notesSlides/notesSlide8.xml"/></Relationships>
</file>

<file path=ppt/slides/_rels/slide1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hyperlink" Target="https://github.com/NourKamaly/AirlineTicketPricePrediction" TargetMode="External"/><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8" Type="http://schemas.openxmlformats.org/officeDocument/2006/relationships/hyperlink" Target="https://www.datatechnotes.com/2019/06/regression-example-with-xgbregressor-in.html" TargetMode="External"/><Relationship Id="rId3" Type="http://schemas.openxmlformats.org/officeDocument/2006/relationships/hyperlink" Target="https://www.youtube.com/c/GuyinaCube" TargetMode="External"/><Relationship Id="rId7" Type="http://schemas.openxmlformats.org/officeDocument/2006/relationships/hyperlink" Target="https://www.youtube.com/watch?v=L7Xj9dRfSKk" TargetMode="External"/><Relationship Id="rId2" Type="http://schemas.openxmlformats.org/officeDocument/2006/relationships/hyperlink" Target="https://app.datacamp.com/learn/courses/introduction-to-power-bi" TargetMode="External"/><Relationship Id="rId1" Type="http://schemas.openxmlformats.org/officeDocument/2006/relationships/slideLayout" Target="../slideLayouts/slideLayout10.xml"/><Relationship Id="rId6" Type="http://schemas.openxmlformats.org/officeDocument/2006/relationships/hyperlink" Target="https://www.analyticsvidhya.com/blog/2020/07/10-techniques-to-deal-with-class-imbalance-in-machine-learning/" TargetMode="External"/><Relationship Id="rId5" Type="http://schemas.openxmlformats.org/officeDocument/2006/relationships/hyperlink" Target="https://www.machinelearningplus.com/statistics/what-is-p-value/" TargetMode="External"/><Relationship Id="rId10" Type="http://schemas.openxmlformats.org/officeDocument/2006/relationships/hyperlink" Target="https://scikit-learn.org/stable/modules/generated/sklearn.linear_model.PoissonRegressor.html" TargetMode="External"/><Relationship Id="rId4" Type="http://schemas.openxmlformats.org/officeDocument/2006/relationships/hyperlink" Target="https://www.youtube.com/watch?v=5Z9OIYA8He8" TargetMode="External"/><Relationship Id="rId9" Type="http://schemas.openxmlformats.org/officeDocument/2006/relationships/hyperlink" Target="https://scikit-learn.org/stable/modules/generated/sklearn.ensemble.RandomForestRegressor.html" TargetMode="Externa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2.jfif"/><Relationship Id="rId2" Type="http://schemas.openxmlformats.org/officeDocument/2006/relationships/image" Target="../media/image11.jfif"/><Relationship Id="rId1" Type="http://schemas.openxmlformats.org/officeDocument/2006/relationships/slideLayout" Target="../slideLayouts/slideLayout6.xml"/><Relationship Id="rId4" Type="http://schemas.openxmlformats.org/officeDocument/2006/relationships/image" Target="../media/image13.jfif"/></Relationships>
</file>

<file path=ppt/slides/_rels/slide2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3.xml"/><Relationship Id="rId1" Type="http://schemas.openxmlformats.org/officeDocument/2006/relationships/slideLayout" Target="../slideLayouts/slideLayout8.xml"/><Relationship Id="rId6" Type="http://schemas.openxmlformats.org/officeDocument/2006/relationships/image" Target="../media/image19.jpeg"/><Relationship Id="rId5" Type="http://schemas.openxmlformats.org/officeDocument/2006/relationships/image" Target="../media/image18.jpeg"/><Relationship Id="rId4" Type="http://schemas.openxmlformats.org/officeDocument/2006/relationships/image" Target="../media/image17.jpeg"/></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6E938C-9D94-4B05-979A-D39FFC457291}"/>
              </a:ext>
            </a:extLst>
          </p:cNvPr>
          <p:cNvSpPr>
            <a:spLocks noGrp="1"/>
          </p:cNvSpPr>
          <p:nvPr>
            <p:ph type="ctrTitle"/>
          </p:nvPr>
        </p:nvSpPr>
        <p:spPr>
          <a:xfrm>
            <a:off x="7999414" y="1051551"/>
            <a:ext cx="3565524" cy="2384898"/>
          </a:xfrm>
        </p:spPr>
        <p:txBody>
          <a:bodyPr anchor="b" anchorCtr="0">
            <a:normAutofit/>
          </a:bodyPr>
          <a:lstStyle/>
          <a:p>
            <a:r>
              <a:rPr lang="en-US" dirty="0">
                <a:solidFill>
                  <a:schemeClr val="bg1"/>
                </a:solidFill>
              </a:rPr>
              <a:t>Airline Ticket Price Prediction</a:t>
            </a:r>
          </a:p>
        </p:txBody>
      </p:sp>
      <p:pic>
        <p:nvPicPr>
          <p:cNvPr id="14" name="Picture Placeholder 13" descr="Data Points Digital background">
            <a:extLst>
              <a:ext uri="{FF2B5EF4-FFF2-40B4-BE49-F238E27FC236}">
                <a16:creationId xmlns:a16="http://schemas.microsoft.com/office/drawing/2014/main" id="{9A8AD548-922D-4E1D-B19C-5F6E808B8160}"/>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a:stretch/>
        </p:blipFill>
        <p:spPr>
          <a:xfrm>
            <a:off x="0" y="0"/>
            <a:ext cx="7452360" cy="6858000"/>
          </a:xfrm>
        </p:spPr>
      </p:pic>
      <p:sp>
        <p:nvSpPr>
          <p:cNvPr id="3" name="Subtitle 2">
            <a:extLst>
              <a:ext uri="{FF2B5EF4-FFF2-40B4-BE49-F238E27FC236}">
                <a16:creationId xmlns:a16="http://schemas.microsoft.com/office/drawing/2014/main" id="{D9A11267-FC52-4990-8D98-010AFABA5544}"/>
              </a:ext>
            </a:extLst>
          </p:cNvPr>
          <p:cNvSpPr>
            <a:spLocks noGrp="1"/>
          </p:cNvSpPr>
          <p:nvPr>
            <p:ph type="body" sz="quarter" idx="14"/>
          </p:nvPr>
        </p:nvSpPr>
        <p:spPr>
          <a:xfrm>
            <a:off x="7999413" y="3568699"/>
            <a:ext cx="3905542" cy="2920877"/>
          </a:xfrm>
        </p:spPr>
        <p:txBody>
          <a:bodyPr>
            <a:normAutofit fontScale="92500" lnSpcReduction="10000"/>
          </a:bodyPr>
          <a:lstStyle/>
          <a:p>
            <a:r>
              <a:rPr lang="en-US" dirty="0">
                <a:solidFill>
                  <a:schemeClr val="bg1">
                    <a:alpha val="60000"/>
                  </a:schemeClr>
                </a:solidFill>
              </a:rPr>
              <a:t>Presented by:</a:t>
            </a:r>
          </a:p>
          <a:p>
            <a:r>
              <a:rPr lang="en-US" dirty="0">
                <a:solidFill>
                  <a:schemeClr val="bg1">
                    <a:alpha val="60000"/>
                  </a:schemeClr>
                </a:solidFill>
              </a:rPr>
              <a:t>Nour Kamaly</a:t>
            </a:r>
          </a:p>
          <a:p>
            <a:r>
              <a:rPr lang="en-US" dirty="0" err="1">
                <a:solidFill>
                  <a:schemeClr val="bg1">
                    <a:alpha val="60000"/>
                  </a:schemeClr>
                </a:solidFill>
              </a:rPr>
              <a:t>Nourhan</a:t>
            </a:r>
            <a:r>
              <a:rPr lang="en-US" dirty="0">
                <a:solidFill>
                  <a:schemeClr val="bg1">
                    <a:alpha val="60000"/>
                  </a:schemeClr>
                </a:solidFill>
              </a:rPr>
              <a:t> </a:t>
            </a:r>
            <a:r>
              <a:rPr lang="en-US" dirty="0" err="1">
                <a:solidFill>
                  <a:schemeClr val="bg1">
                    <a:alpha val="60000"/>
                  </a:schemeClr>
                </a:solidFill>
              </a:rPr>
              <a:t>AbdelKarim</a:t>
            </a:r>
            <a:endParaRPr lang="en-US" dirty="0">
              <a:solidFill>
                <a:schemeClr val="bg1">
                  <a:alpha val="60000"/>
                </a:schemeClr>
              </a:solidFill>
            </a:endParaRPr>
          </a:p>
          <a:p>
            <a:r>
              <a:rPr lang="en-US" dirty="0">
                <a:solidFill>
                  <a:schemeClr val="bg1">
                    <a:alpha val="60000"/>
                  </a:schemeClr>
                </a:solidFill>
              </a:rPr>
              <a:t>Abdelrahman Sayed </a:t>
            </a:r>
          </a:p>
          <a:p>
            <a:r>
              <a:rPr lang="en-US" dirty="0">
                <a:solidFill>
                  <a:schemeClr val="bg1">
                    <a:alpha val="60000"/>
                  </a:schemeClr>
                </a:solidFill>
              </a:rPr>
              <a:t>Mohamed Nour</a:t>
            </a:r>
          </a:p>
          <a:p>
            <a:r>
              <a:rPr lang="en-US" dirty="0">
                <a:solidFill>
                  <a:schemeClr val="bg1">
                    <a:alpha val="60000"/>
                  </a:schemeClr>
                </a:solidFill>
              </a:rPr>
              <a:t>Ahmed </a:t>
            </a:r>
            <a:r>
              <a:rPr lang="en-US" dirty="0" err="1">
                <a:solidFill>
                  <a:schemeClr val="bg1">
                    <a:alpha val="60000"/>
                  </a:schemeClr>
                </a:solidFill>
              </a:rPr>
              <a:t>Samy</a:t>
            </a:r>
            <a:endParaRPr lang="en-US" dirty="0">
              <a:solidFill>
                <a:schemeClr val="bg1">
                  <a:alpha val="60000"/>
                </a:schemeClr>
              </a:solidFill>
            </a:endParaRPr>
          </a:p>
        </p:txBody>
      </p:sp>
    </p:spTree>
    <p:extLst>
      <p:ext uri="{BB962C8B-B14F-4D97-AF65-F5344CB8AC3E}">
        <p14:creationId xmlns:p14="http://schemas.microsoft.com/office/powerpoint/2010/main" val="752814286"/>
      </p:ext>
    </p:extLst>
  </p:cSld>
  <p:clrMapOvr>
    <a:masterClrMapping/>
  </p:clrMapOvr>
  <mc:AlternateContent xmlns:mc="http://schemas.openxmlformats.org/markup-compatibility/2006" xmlns:p14="http://schemas.microsoft.com/office/powerpoint/2010/main">
    <mc:Choice Requires="p14">
      <p:transition spd="slow" p14:dur="2000" advTm="1092"/>
    </mc:Choice>
    <mc:Fallback xmlns="">
      <p:transition spd="slow" advTm="1092"/>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Freeform: Shape 14">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 name="Oval 16">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 name="Oval 18">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21" name="Group 20">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22" name="Freeform: Shape 21">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Freeform: Shape 22">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4" name="Oval 23">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Oval 24">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27" name="Rectangle 26">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Group 28">
            <a:extLst>
              <a:ext uri="{FF2B5EF4-FFF2-40B4-BE49-F238E27FC236}">
                <a16:creationId xmlns:a16="http://schemas.microsoft.com/office/drawing/2014/main" id="{69EC2F64-8F06-4CEE-9EA2-76D0D212472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232" y="437141"/>
            <a:ext cx="631474" cy="634502"/>
            <a:chOff x="-61232" y="437141"/>
            <a:chExt cx="631474" cy="634502"/>
          </a:xfrm>
        </p:grpSpPr>
        <p:sp>
          <p:nvSpPr>
            <p:cNvPr id="30" name="Freeform: Shape 29">
              <a:extLst>
                <a:ext uri="{FF2B5EF4-FFF2-40B4-BE49-F238E27FC236}">
                  <a16:creationId xmlns:a16="http://schemas.microsoft.com/office/drawing/2014/main" id="{C090B7B3-EF52-4999-A926-D35E4F0C3E0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a:off x="705" y="375204"/>
              <a:ext cx="507599" cy="631474"/>
            </a:xfrm>
            <a:custGeom>
              <a:avLst/>
              <a:gdLst>
                <a:gd name="connsiteX0" fmla="*/ 237599 w 507599"/>
                <a:gd name="connsiteY0" fmla="*/ 0 h 631474"/>
                <a:gd name="connsiteX1" fmla="*/ 499786 w 507599"/>
                <a:gd name="connsiteY1" fmla="*/ 465517 h 631474"/>
                <a:gd name="connsiteX2" fmla="*/ 502114 w 507599"/>
                <a:gd name="connsiteY2" fmla="*/ 469267 h 631474"/>
                <a:gd name="connsiteX3" fmla="*/ 507599 w 507599"/>
                <a:gd name="connsiteY3" fmla="*/ 496474 h 631474"/>
                <a:gd name="connsiteX4" fmla="*/ 237599 w 507599"/>
                <a:gd name="connsiteY4" fmla="*/ 631474 h 631474"/>
                <a:gd name="connsiteX5" fmla="*/ 206472 w 507599"/>
                <a:gd name="connsiteY5" fmla="*/ 628332 h 631474"/>
                <a:gd name="connsiteX6" fmla="*/ 0 w 507599"/>
                <a:gd name="connsiteY6" fmla="*/ 421860 h 631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7599" h="631474">
                  <a:moveTo>
                    <a:pt x="237599" y="0"/>
                  </a:moveTo>
                  <a:lnTo>
                    <a:pt x="499786" y="465517"/>
                  </a:lnTo>
                  <a:lnTo>
                    <a:pt x="502114" y="469267"/>
                  </a:lnTo>
                  <a:cubicBezTo>
                    <a:pt x="505711" y="478055"/>
                    <a:pt x="507599" y="487154"/>
                    <a:pt x="507599" y="496474"/>
                  </a:cubicBezTo>
                  <a:cubicBezTo>
                    <a:pt x="507599" y="571032"/>
                    <a:pt x="386716" y="631474"/>
                    <a:pt x="237599" y="631474"/>
                  </a:cubicBezTo>
                  <a:lnTo>
                    <a:pt x="206472" y="628332"/>
                  </a:lnTo>
                  <a:lnTo>
                    <a:pt x="0" y="42186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1" name="Freeform: Shape 30">
              <a:extLst>
                <a:ext uri="{FF2B5EF4-FFF2-40B4-BE49-F238E27FC236}">
                  <a16:creationId xmlns:a16="http://schemas.microsoft.com/office/drawing/2014/main" id="{B6552C80-AED0-4927-9F36-CD15EC9C45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a:off x="-6132" y="570168"/>
              <a:ext cx="270000" cy="501475"/>
            </a:xfrm>
            <a:custGeom>
              <a:avLst/>
              <a:gdLst>
                <a:gd name="connsiteX0" fmla="*/ 66509 w 270000"/>
                <a:gd name="connsiteY0" fmla="*/ 501475 h 501475"/>
                <a:gd name="connsiteX1" fmla="*/ 59520 w 270000"/>
                <a:gd name="connsiteY1" fmla="*/ 493888 h 501475"/>
                <a:gd name="connsiteX2" fmla="*/ 0 w 270000"/>
                <a:gd name="connsiteY2" fmla="*/ 270000 h 501475"/>
                <a:gd name="connsiteX3" fmla="*/ 135000 w 270000"/>
                <a:gd name="connsiteY3" fmla="*/ 0 h 501475"/>
                <a:gd name="connsiteX4" fmla="*/ 270000 w 270000"/>
                <a:gd name="connsiteY4" fmla="*/ 270000 h 501475"/>
                <a:gd name="connsiteX5" fmla="*/ 266858 w 270000"/>
                <a:gd name="connsiteY5" fmla="*/ 301126 h 501475"/>
                <a:gd name="connsiteX6" fmla="*/ 144422 w 270000"/>
                <a:gd name="connsiteY6" fmla="*/ 423562 h 50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0000" h="501475">
                  <a:moveTo>
                    <a:pt x="66509" y="501475"/>
                  </a:moveTo>
                  <a:lnTo>
                    <a:pt x="59520" y="493888"/>
                  </a:lnTo>
                  <a:cubicBezTo>
                    <a:pt x="23610" y="445367"/>
                    <a:pt x="0" y="363198"/>
                    <a:pt x="0" y="270000"/>
                  </a:cubicBezTo>
                  <a:cubicBezTo>
                    <a:pt x="0" y="120883"/>
                    <a:pt x="60442" y="0"/>
                    <a:pt x="135000" y="0"/>
                  </a:cubicBezTo>
                  <a:cubicBezTo>
                    <a:pt x="209558" y="0"/>
                    <a:pt x="270000" y="120883"/>
                    <a:pt x="270000" y="270000"/>
                  </a:cubicBezTo>
                  <a:lnTo>
                    <a:pt x="266858" y="301126"/>
                  </a:lnTo>
                  <a:lnTo>
                    <a:pt x="144422" y="423562"/>
                  </a:lnTo>
                  <a:close/>
                </a:path>
              </a:pathLst>
            </a:cu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6" name="Title 5">
            <a:extLst>
              <a:ext uri="{FF2B5EF4-FFF2-40B4-BE49-F238E27FC236}">
                <a16:creationId xmlns:a16="http://schemas.microsoft.com/office/drawing/2014/main" id="{E1C68C2B-FDA1-E084-01B8-4E453773CBB4}"/>
              </a:ext>
            </a:extLst>
          </p:cNvPr>
          <p:cNvSpPr>
            <a:spLocks noGrp="1"/>
          </p:cNvSpPr>
          <p:nvPr>
            <p:ph type="ctrTitle"/>
          </p:nvPr>
        </p:nvSpPr>
        <p:spPr>
          <a:xfrm>
            <a:off x="523505" y="159557"/>
            <a:ext cx="3565524" cy="3035785"/>
          </a:xfrm>
        </p:spPr>
        <p:txBody>
          <a:bodyPr vert="horz" wrap="square" lIns="0" tIns="0" rIns="0" bIns="0" rtlCol="0" anchor="b" anchorCtr="0">
            <a:normAutofit/>
          </a:bodyPr>
          <a:lstStyle/>
          <a:p>
            <a:pPr>
              <a:lnSpc>
                <a:spcPct val="100000"/>
              </a:lnSpc>
            </a:pPr>
            <a:r>
              <a:rPr lang="en-US" sz="4800" dirty="0"/>
              <a:t>The plot of time and the ticket price</a:t>
            </a:r>
          </a:p>
        </p:txBody>
      </p:sp>
      <p:sp>
        <p:nvSpPr>
          <p:cNvPr id="33" name="Oval 32">
            <a:extLst>
              <a:ext uri="{FF2B5EF4-FFF2-40B4-BE49-F238E27FC236}">
                <a16:creationId xmlns:a16="http://schemas.microsoft.com/office/drawing/2014/main" id="{F77FE770-280D-4DDD-96A8-7FD8E9BC31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56566" y="913664"/>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8" name="Picture 7" descr="A picture containing chart&#10;&#10;Description automatically generated">
            <a:extLst>
              <a:ext uri="{FF2B5EF4-FFF2-40B4-BE49-F238E27FC236}">
                <a16:creationId xmlns:a16="http://schemas.microsoft.com/office/drawing/2014/main" id="{7DBF0867-2047-C259-65BF-2559FFF4D893}"/>
              </a:ext>
            </a:extLst>
          </p:cNvPr>
          <p:cNvPicPr>
            <a:picLocks noChangeAspect="1"/>
          </p:cNvPicPr>
          <p:nvPr/>
        </p:nvPicPr>
        <p:blipFill>
          <a:blip r:embed="rId2"/>
          <a:stretch>
            <a:fillRect/>
          </a:stretch>
        </p:blipFill>
        <p:spPr>
          <a:xfrm>
            <a:off x="5366326" y="261548"/>
            <a:ext cx="5939965" cy="2750850"/>
          </a:xfrm>
          <a:custGeom>
            <a:avLst/>
            <a:gdLst/>
            <a:ahLst/>
            <a:cxnLst/>
            <a:rect l="l" t="t" r="r" b="b"/>
            <a:pathLst>
              <a:path w="7090239" h="2734921">
                <a:moveTo>
                  <a:pt x="0" y="0"/>
                </a:moveTo>
                <a:lnTo>
                  <a:pt x="7090239" y="0"/>
                </a:lnTo>
                <a:lnTo>
                  <a:pt x="7090239" y="2734921"/>
                </a:lnTo>
                <a:lnTo>
                  <a:pt x="0" y="2734921"/>
                </a:lnTo>
                <a:close/>
              </a:path>
            </a:pathLst>
          </a:custGeom>
        </p:spPr>
      </p:pic>
      <p:pic>
        <p:nvPicPr>
          <p:cNvPr id="10" name="Picture 9" descr="Chart, bar chart&#10;&#10;Description automatically generated">
            <a:extLst>
              <a:ext uri="{FF2B5EF4-FFF2-40B4-BE49-F238E27FC236}">
                <a16:creationId xmlns:a16="http://schemas.microsoft.com/office/drawing/2014/main" id="{9D973CB2-1A63-8554-CC98-45BCD740686D}"/>
              </a:ext>
            </a:extLst>
          </p:cNvPr>
          <p:cNvPicPr>
            <a:picLocks noChangeAspect="1"/>
          </p:cNvPicPr>
          <p:nvPr/>
        </p:nvPicPr>
        <p:blipFill>
          <a:blip r:embed="rId3"/>
          <a:stretch>
            <a:fillRect/>
          </a:stretch>
        </p:blipFill>
        <p:spPr>
          <a:xfrm>
            <a:off x="324088" y="3652977"/>
            <a:ext cx="11317045" cy="2773457"/>
          </a:xfrm>
          <a:custGeom>
            <a:avLst/>
            <a:gdLst/>
            <a:ahLst/>
            <a:cxnLst/>
            <a:rect l="l" t="t" r="r" b="b"/>
            <a:pathLst>
              <a:path w="7090239" h="2734921">
                <a:moveTo>
                  <a:pt x="0" y="0"/>
                </a:moveTo>
                <a:lnTo>
                  <a:pt x="7090239" y="0"/>
                </a:lnTo>
                <a:lnTo>
                  <a:pt x="7090239" y="2734921"/>
                </a:lnTo>
                <a:lnTo>
                  <a:pt x="0" y="2734921"/>
                </a:lnTo>
                <a:close/>
              </a:path>
            </a:pathLst>
          </a:custGeom>
        </p:spPr>
      </p:pic>
      <p:sp>
        <p:nvSpPr>
          <p:cNvPr id="3" name="Date Placeholder 2">
            <a:extLst>
              <a:ext uri="{FF2B5EF4-FFF2-40B4-BE49-F238E27FC236}">
                <a16:creationId xmlns:a16="http://schemas.microsoft.com/office/drawing/2014/main" id="{95F14661-91C9-48FF-61A5-06CE043F9F28}"/>
              </a:ext>
            </a:extLst>
          </p:cNvPr>
          <p:cNvSpPr>
            <a:spLocks noGrp="1"/>
          </p:cNvSpPr>
          <p:nvPr>
            <p:ph type="dt" sz="half" idx="10"/>
          </p:nvPr>
        </p:nvSpPr>
        <p:spPr>
          <a:xfrm>
            <a:off x="550863" y="6505143"/>
            <a:ext cx="2628900" cy="153888"/>
          </a:xfrm>
        </p:spPr>
        <p:txBody>
          <a:bodyPr vert="horz" wrap="square" lIns="0" tIns="0" rIns="0" bIns="0" rtlCol="0" anchor="ctr">
            <a:normAutofit/>
          </a:bodyPr>
          <a:lstStyle/>
          <a:p>
            <a:r>
              <a:rPr lang="en-US" dirty="0"/>
              <a:t>Wednesday, June 8, 2022</a:t>
            </a:r>
          </a:p>
        </p:txBody>
      </p:sp>
      <p:sp>
        <p:nvSpPr>
          <p:cNvPr id="4" name="Footer Placeholder 3">
            <a:extLst>
              <a:ext uri="{FF2B5EF4-FFF2-40B4-BE49-F238E27FC236}">
                <a16:creationId xmlns:a16="http://schemas.microsoft.com/office/drawing/2014/main" id="{6440C0C6-BCE5-0B5F-D315-9A32BA8EFB4F}"/>
              </a:ext>
            </a:extLst>
          </p:cNvPr>
          <p:cNvSpPr>
            <a:spLocks noGrp="1"/>
          </p:cNvSpPr>
          <p:nvPr>
            <p:ph type="ftr" sz="quarter" idx="11"/>
          </p:nvPr>
        </p:nvSpPr>
        <p:spPr>
          <a:xfrm>
            <a:off x="3359150" y="6507212"/>
            <a:ext cx="6379210" cy="153888"/>
          </a:xfrm>
        </p:spPr>
        <p:txBody>
          <a:bodyPr vert="horz" wrap="square" lIns="0" tIns="0" rIns="0" bIns="0" rtlCol="0" anchor="ctr">
            <a:normAutofit/>
          </a:bodyPr>
          <a:lstStyle/>
          <a:p>
            <a:pPr>
              <a:spcAft>
                <a:spcPts val="600"/>
              </a:spcAft>
            </a:pPr>
            <a:endParaRPr lang="en-US" kern="1200" dirty="0">
              <a:solidFill>
                <a:schemeClr val="tx1">
                  <a:alpha val="80000"/>
                </a:schemeClr>
              </a:solidFill>
              <a:latin typeface="+mn-lt"/>
              <a:ea typeface="+mn-ea"/>
              <a:cs typeface="+mn-cs"/>
            </a:endParaRPr>
          </a:p>
        </p:txBody>
      </p:sp>
      <p:sp>
        <p:nvSpPr>
          <p:cNvPr id="35" name="Freeform: Shape 34">
            <a:extLst>
              <a:ext uri="{FF2B5EF4-FFF2-40B4-BE49-F238E27FC236}">
                <a16:creationId xmlns:a16="http://schemas.microsoft.com/office/drawing/2014/main" id="{63437291-597B-452C-9CD1-AAA2D823DF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a:off x="8914626" y="5988981"/>
            <a:ext cx="1564187" cy="926985"/>
          </a:xfrm>
          <a:custGeom>
            <a:avLst/>
            <a:gdLst>
              <a:gd name="connsiteX0" fmla="*/ 1292680 w 1564187"/>
              <a:gd name="connsiteY0" fmla="*/ 271508 h 926985"/>
              <a:gd name="connsiteX1" fmla="*/ 1564187 w 1564187"/>
              <a:gd name="connsiteY1" fmla="*/ 926985 h 926985"/>
              <a:gd name="connsiteX2" fmla="*/ 1100694 w 1564187"/>
              <a:gd name="connsiteY2" fmla="*/ 926985 h 926985"/>
              <a:gd name="connsiteX3" fmla="*/ 637203 w 1564187"/>
              <a:gd name="connsiteY3" fmla="*/ 463493 h 926985"/>
              <a:gd name="connsiteX4" fmla="*/ 378060 w 1564187"/>
              <a:gd name="connsiteY4" fmla="*/ 542650 h 926985"/>
              <a:gd name="connsiteX5" fmla="*/ 328577 w 1564187"/>
              <a:gd name="connsiteY5" fmla="*/ 583476 h 926985"/>
              <a:gd name="connsiteX6" fmla="*/ 0 w 1564187"/>
              <a:gd name="connsiteY6" fmla="*/ 254899 h 926985"/>
              <a:gd name="connsiteX7" fmla="*/ 47554 w 1564187"/>
              <a:gd name="connsiteY7" fmla="*/ 211679 h 926985"/>
              <a:gd name="connsiteX8" fmla="*/ 637203 w 1564187"/>
              <a:gd name="connsiteY8" fmla="*/ 0 h 926985"/>
              <a:gd name="connsiteX9" fmla="*/ 1292680 w 1564187"/>
              <a:gd name="connsiteY9" fmla="*/ 271508 h 926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64187" h="926985">
                <a:moveTo>
                  <a:pt x="1292680" y="271508"/>
                </a:moveTo>
                <a:cubicBezTo>
                  <a:pt x="1460431" y="439259"/>
                  <a:pt x="1564187" y="671005"/>
                  <a:pt x="1564187" y="926985"/>
                </a:cubicBezTo>
                <a:lnTo>
                  <a:pt x="1100694" y="926985"/>
                </a:lnTo>
                <a:cubicBezTo>
                  <a:pt x="1100694" y="671005"/>
                  <a:pt x="893182" y="463493"/>
                  <a:pt x="637203" y="463493"/>
                </a:cubicBezTo>
                <a:cubicBezTo>
                  <a:pt x="541210" y="463493"/>
                  <a:pt x="452034" y="492674"/>
                  <a:pt x="378060" y="542650"/>
                </a:cubicBezTo>
                <a:lnTo>
                  <a:pt x="328577" y="583476"/>
                </a:lnTo>
                <a:lnTo>
                  <a:pt x="0" y="254899"/>
                </a:lnTo>
                <a:lnTo>
                  <a:pt x="47554" y="211679"/>
                </a:lnTo>
                <a:cubicBezTo>
                  <a:pt x="207792" y="79438"/>
                  <a:pt x="413221" y="0"/>
                  <a:pt x="637203" y="0"/>
                </a:cubicBezTo>
                <a:cubicBezTo>
                  <a:pt x="893182" y="0"/>
                  <a:pt x="1124928" y="103757"/>
                  <a:pt x="1292680" y="271508"/>
                </a:cubicBezTo>
                <a:close/>
              </a:path>
            </a:pathLst>
          </a:custGeom>
          <a:solidFill>
            <a:schemeClr val="bg2"/>
          </a:solidFill>
          <a:ln>
            <a:noFill/>
          </a:ln>
          <a:effectLst>
            <a:innerShdw blurRad="254000" dist="50800" dir="54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5" name="Slide Number Placeholder 4">
            <a:extLst>
              <a:ext uri="{FF2B5EF4-FFF2-40B4-BE49-F238E27FC236}">
                <a16:creationId xmlns:a16="http://schemas.microsoft.com/office/drawing/2014/main" id="{6820A77C-95F3-1668-AF3A-37232FA5141E}"/>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10</a:t>
            </a:fld>
            <a:endParaRPr lang="en-US">
              <a:solidFill>
                <a:schemeClr val="tx1">
                  <a:alpha val="80000"/>
                </a:schemeClr>
              </a:solidFill>
            </a:endParaRPr>
          </a:p>
        </p:txBody>
      </p:sp>
      <p:sp>
        <p:nvSpPr>
          <p:cNvPr id="37" name="Freeform: Shape 36">
            <a:extLst>
              <a:ext uri="{FF2B5EF4-FFF2-40B4-BE49-F238E27FC236}">
                <a16:creationId xmlns:a16="http://schemas.microsoft.com/office/drawing/2014/main" id="{CF07E0C9-4EB6-4A7B-809B-0C5C5E2136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a:off x="9006442" y="5981236"/>
            <a:ext cx="1534673" cy="1042921"/>
          </a:xfrm>
          <a:custGeom>
            <a:avLst/>
            <a:gdLst>
              <a:gd name="connsiteX0" fmla="*/ 1197337 w 1534673"/>
              <a:gd name="connsiteY0" fmla="*/ 238153 h 1042921"/>
              <a:gd name="connsiteX1" fmla="*/ 1534673 w 1534673"/>
              <a:gd name="connsiteY1" fmla="*/ 1042921 h 1042921"/>
              <a:gd name="connsiteX2" fmla="*/ 1071180 w 1534673"/>
              <a:gd name="connsiteY2" fmla="*/ 1042921 h 1042921"/>
              <a:gd name="connsiteX3" fmla="*/ 607688 w 1534673"/>
              <a:gd name="connsiteY3" fmla="*/ 521461 h 1042921"/>
              <a:gd name="connsiteX4" fmla="*/ 427277 w 1534673"/>
              <a:gd name="connsiteY4" fmla="*/ 562440 h 1042921"/>
              <a:gd name="connsiteX5" fmla="*/ 351882 w 1534673"/>
              <a:gd name="connsiteY5" fmla="*/ 608481 h 1042921"/>
              <a:gd name="connsiteX6" fmla="*/ 0 w 1534673"/>
              <a:gd name="connsiteY6" fmla="*/ 256600 h 1042921"/>
              <a:gd name="connsiteX7" fmla="*/ 18040 w 1534673"/>
              <a:gd name="connsiteY7" fmla="*/ 238152 h 1042921"/>
              <a:gd name="connsiteX8" fmla="*/ 607688 w 1534673"/>
              <a:gd name="connsiteY8" fmla="*/ 0 h 1042921"/>
              <a:gd name="connsiteX9" fmla="*/ 1197337 w 1534673"/>
              <a:gd name="connsiteY9" fmla="*/ 238153 h 1042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34673" h="1042921">
                <a:moveTo>
                  <a:pt x="1197337" y="238153"/>
                </a:moveTo>
                <a:cubicBezTo>
                  <a:pt x="1403356" y="429440"/>
                  <a:pt x="1534673" y="718927"/>
                  <a:pt x="1534673" y="1042921"/>
                </a:cubicBezTo>
                <a:lnTo>
                  <a:pt x="1071180" y="1042921"/>
                </a:lnTo>
                <a:cubicBezTo>
                  <a:pt x="1071180" y="754926"/>
                  <a:pt x="863668" y="521461"/>
                  <a:pt x="607688" y="521461"/>
                </a:cubicBezTo>
                <a:cubicBezTo>
                  <a:pt x="543694" y="521461"/>
                  <a:pt x="482728" y="536052"/>
                  <a:pt x="427277" y="562440"/>
                </a:cubicBezTo>
                <a:lnTo>
                  <a:pt x="351882" y="608481"/>
                </a:lnTo>
                <a:lnTo>
                  <a:pt x="0" y="256600"/>
                </a:lnTo>
                <a:lnTo>
                  <a:pt x="18040" y="238152"/>
                </a:lnTo>
                <a:cubicBezTo>
                  <a:pt x="178278" y="89374"/>
                  <a:pt x="383706" y="0"/>
                  <a:pt x="607688" y="0"/>
                </a:cubicBezTo>
                <a:cubicBezTo>
                  <a:pt x="831670" y="0"/>
                  <a:pt x="1037099" y="89374"/>
                  <a:pt x="1197337" y="238153"/>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39" name="Oval 38">
            <a:extLst>
              <a:ext uri="{FF2B5EF4-FFF2-40B4-BE49-F238E27FC236}">
                <a16:creationId xmlns:a16="http://schemas.microsoft.com/office/drawing/2014/main" id="{6D5AEBCB-3691-4336-A5FB-0B0991ADA8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360438" y="6160328"/>
            <a:ext cx="107098" cy="466589"/>
          </a:xfrm>
          <a:prstGeom prst="ellipse">
            <a:avLst/>
          </a:prstGeom>
          <a:solidFill>
            <a:schemeClr val="bg2"/>
          </a:solidFill>
          <a:ln>
            <a:noFill/>
          </a:ln>
          <a:effectLst>
            <a:innerShdw blurRad="63500" dist="254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 name="Subtitle 6">
            <a:extLst>
              <a:ext uri="{FF2B5EF4-FFF2-40B4-BE49-F238E27FC236}">
                <a16:creationId xmlns:a16="http://schemas.microsoft.com/office/drawing/2014/main" id="{AD671FD5-97A9-001D-F7C2-1EC78D58C7D7}"/>
              </a:ext>
            </a:extLst>
          </p:cNvPr>
          <p:cNvSpPr>
            <a:spLocks noGrp="1"/>
          </p:cNvSpPr>
          <p:nvPr>
            <p:ph type="subTitle" idx="1"/>
          </p:nvPr>
        </p:nvSpPr>
        <p:spPr>
          <a:xfrm>
            <a:off x="12775415" y="2956264"/>
            <a:ext cx="558846" cy="1456674"/>
          </a:xfrm>
        </p:spPr>
        <p:txBody>
          <a:bodyPr/>
          <a:lstStyle/>
          <a:p>
            <a:endParaRPr lang="en-US" dirty="0"/>
          </a:p>
        </p:txBody>
      </p:sp>
    </p:spTree>
    <p:extLst>
      <p:ext uri="{BB962C8B-B14F-4D97-AF65-F5344CB8AC3E}">
        <p14:creationId xmlns:p14="http://schemas.microsoft.com/office/powerpoint/2010/main" val="4834862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D2A30C0-1BC4-4764-9C0F-5D811CAB8312}"/>
              </a:ext>
            </a:extLst>
          </p:cNvPr>
          <p:cNvSpPr>
            <a:spLocks noGrp="1"/>
          </p:cNvSpPr>
          <p:nvPr>
            <p:ph type="ctrTitle"/>
          </p:nvPr>
        </p:nvSpPr>
        <p:spPr>
          <a:xfrm>
            <a:off x="388842" y="182880"/>
            <a:ext cx="8281987" cy="1253041"/>
          </a:xfrm>
          <a:solidFill>
            <a:schemeClr val="tx1"/>
          </a:solidFill>
        </p:spPr>
        <p:txBody>
          <a:bodyPr/>
          <a:lstStyle/>
          <a:p>
            <a:r>
              <a:rPr lang="en-US" dirty="0">
                <a:solidFill>
                  <a:schemeClr val="bg1"/>
                </a:solidFill>
              </a:rPr>
              <a:t>Fourier Transform</a:t>
            </a:r>
          </a:p>
        </p:txBody>
      </p:sp>
      <p:sp>
        <p:nvSpPr>
          <p:cNvPr id="41" name="Text Placeholder 40">
            <a:extLst>
              <a:ext uri="{FF2B5EF4-FFF2-40B4-BE49-F238E27FC236}">
                <a16:creationId xmlns:a16="http://schemas.microsoft.com/office/drawing/2014/main" id="{91181F6D-A54F-4289-8C36-80ECE3B2C8E2}"/>
              </a:ext>
            </a:extLst>
          </p:cNvPr>
          <p:cNvSpPr>
            <a:spLocks noGrp="1"/>
          </p:cNvSpPr>
          <p:nvPr>
            <p:ph type="body" sz="quarter" idx="18"/>
          </p:nvPr>
        </p:nvSpPr>
        <p:spPr>
          <a:xfrm>
            <a:off x="1079500" y="3781425"/>
            <a:ext cx="1711325" cy="365760"/>
          </a:xfrm>
        </p:spPr>
        <p:txBody>
          <a:bodyPr/>
          <a:lstStyle/>
          <a:p>
            <a:r>
              <a:rPr lang="en-US" dirty="0"/>
              <a:t>Name</a:t>
            </a:r>
          </a:p>
        </p:txBody>
      </p:sp>
      <p:sp>
        <p:nvSpPr>
          <p:cNvPr id="15" name="Subtitle 14">
            <a:extLst>
              <a:ext uri="{FF2B5EF4-FFF2-40B4-BE49-F238E27FC236}">
                <a16:creationId xmlns:a16="http://schemas.microsoft.com/office/drawing/2014/main" id="{84D39D81-9726-4BD7-BDC0-FA0B2AD0D219}"/>
              </a:ext>
            </a:extLst>
          </p:cNvPr>
          <p:cNvSpPr>
            <a:spLocks noGrp="1"/>
          </p:cNvSpPr>
          <p:nvPr>
            <p:ph type="body" sz="quarter" idx="17"/>
          </p:nvPr>
        </p:nvSpPr>
        <p:spPr>
          <a:xfrm>
            <a:off x="1078733" y="4232949"/>
            <a:ext cx="1711572" cy="638175"/>
          </a:xfrm>
        </p:spPr>
        <p:txBody>
          <a:bodyPr/>
          <a:lstStyle/>
          <a:p>
            <a:r>
              <a:rPr lang="en-US" dirty="0"/>
              <a:t>Title</a:t>
            </a:r>
          </a:p>
        </p:txBody>
      </p:sp>
      <p:sp>
        <p:nvSpPr>
          <p:cNvPr id="43" name="Text Placeholder 42">
            <a:extLst>
              <a:ext uri="{FF2B5EF4-FFF2-40B4-BE49-F238E27FC236}">
                <a16:creationId xmlns:a16="http://schemas.microsoft.com/office/drawing/2014/main" id="{E4387CED-5FBE-4AFF-B64D-975B5574F16F}"/>
              </a:ext>
            </a:extLst>
          </p:cNvPr>
          <p:cNvSpPr>
            <a:spLocks noGrp="1"/>
          </p:cNvSpPr>
          <p:nvPr>
            <p:ph type="body" sz="quarter" idx="20"/>
          </p:nvPr>
        </p:nvSpPr>
        <p:spPr>
          <a:xfrm>
            <a:off x="3839151" y="3781425"/>
            <a:ext cx="1711325" cy="365760"/>
          </a:xfrm>
        </p:spPr>
        <p:txBody>
          <a:bodyPr/>
          <a:lstStyle/>
          <a:p>
            <a:r>
              <a:rPr lang="en-US" dirty="0"/>
              <a:t>Name</a:t>
            </a:r>
          </a:p>
        </p:txBody>
      </p:sp>
      <p:sp>
        <p:nvSpPr>
          <p:cNvPr id="42" name="Text Placeholder 41">
            <a:extLst>
              <a:ext uri="{FF2B5EF4-FFF2-40B4-BE49-F238E27FC236}">
                <a16:creationId xmlns:a16="http://schemas.microsoft.com/office/drawing/2014/main" id="{CCDF84CD-BC27-4182-9FBA-9D4FEED95410}"/>
              </a:ext>
            </a:extLst>
          </p:cNvPr>
          <p:cNvSpPr>
            <a:spLocks noGrp="1"/>
          </p:cNvSpPr>
          <p:nvPr>
            <p:ph type="body" sz="quarter" idx="19"/>
          </p:nvPr>
        </p:nvSpPr>
        <p:spPr>
          <a:xfrm>
            <a:off x="3838384" y="4232949"/>
            <a:ext cx="1711572" cy="638175"/>
          </a:xfrm>
        </p:spPr>
        <p:txBody>
          <a:bodyPr/>
          <a:lstStyle/>
          <a:p>
            <a:r>
              <a:rPr lang="en-US" dirty="0"/>
              <a:t>Title</a:t>
            </a:r>
          </a:p>
        </p:txBody>
      </p:sp>
      <p:sp>
        <p:nvSpPr>
          <p:cNvPr id="45" name="Text Placeholder 44">
            <a:extLst>
              <a:ext uri="{FF2B5EF4-FFF2-40B4-BE49-F238E27FC236}">
                <a16:creationId xmlns:a16="http://schemas.microsoft.com/office/drawing/2014/main" id="{FE5CD03B-066A-46AF-8FB8-E8A78074ABEF}"/>
              </a:ext>
            </a:extLst>
          </p:cNvPr>
          <p:cNvSpPr>
            <a:spLocks noGrp="1"/>
          </p:cNvSpPr>
          <p:nvPr>
            <p:ph type="body" sz="quarter" idx="22"/>
          </p:nvPr>
        </p:nvSpPr>
        <p:spPr>
          <a:xfrm>
            <a:off x="6662743" y="3781425"/>
            <a:ext cx="1711325" cy="365760"/>
          </a:xfrm>
        </p:spPr>
        <p:txBody>
          <a:bodyPr/>
          <a:lstStyle/>
          <a:p>
            <a:r>
              <a:rPr lang="en-US" dirty="0"/>
              <a:t>Name</a:t>
            </a:r>
          </a:p>
        </p:txBody>
      </p:sp>
      <p:sp>
        <p:nvSpPr>
          <p:cNvPr id="44" name="Text Placeholder 43">
            <a:extLst>
              <a:ext uri="{FF2B5EF4-FFF2-40B4-BE49-F238E27FC236}">
                <a16:creationId xmlns:a16="http://schemas.microsoft.com/office/drawing/2014/main" id="{10E83414-3440-46C7-8C07-7D073B69C422}"/>
              </a:ext>
            </a:extLst>
          </p:cNvPr>
          <p:cNvSpPr>
            <a:spLocks noGrp="1"/>
          </p:cNvSpPr>
          <p:nvPr>
            <p:ph type="body" sz="quarter" idx="21"/>
          </p:nvPr>
        </p:nvSpPr>
        <p:spPr>
          <a:xfrm>
            <a:off x="6661976" y="4232949"/>
            <a:ext cx="1711572" cy="638175"/>
          </a:xfrm>
        </p:spPr>
        <p:txBody>
          <a:bodyPr/>
          <a:lstStyle/>
          <a:p>
            <a:r>
              <a:rPr lang="en-US" dirty="0"/>
              <a:t>Title</a:t>
            </a:r>
          </a:p>
        </p:txBody>
      </p:sp>
      <p:sp>
        <p:nvSpPr>
          <p:cNvPr id="47" name="Text Placeholder 46">
            <a:extLst>
              <a:ext uri="{FF2B5EF4-FFF2-40B4-BE49-F238E27FC236}">
                <a16:creationId xmlns:a16="http://schemas.microsoft.com/office/drawing/2014/main" id="{F4640D91-CB97-4FCC-8FEF-F4B22B844DC4}"/>
              </a:ext>
            </a:extLst>
          </p:cNvPr>
          <p:cNvSpPr>
            <a:spLocks noGrp="1"/>
          </p:cNvSpPr>
          <p:nvPr>
            <p:ph type="body" sz="quarter" idx="24"/>
          </p:nvPr>
        </p:nvSpPr>
        <p:spPr>
          <a:xfrm>
            <a:off x="9433112" y="3787288"/>
            <a:ext cx="1711325" cy="365760"/>
          </a:xfrm>
        </p:spPr>
        <p:txBody>
          <a:bodyPr/>
          <a:lstStyle/>
          <a:p>
            <a:r>
              <a:rPr lang="en-US" dirty="0"/>
              <a:t>Name</a:t>
            </a:r>
          </a:p>
        </p:txBody>
      </p:sp>
      <p:sp>
        <p:nvSpPr>
          <p:cNvPr id="3" name="Text Placeholder 2">
            <a:extLst>
              <a:ext uri="{FF2B5EF4-FFF2-40B4-BE49-F238E27FC236}">
                <a16:creationId xmlns:a16="http://schemas.microsoft.com/office/drawing/2014/main" id="{B1C6A53C-7538-4FF9-BC09-EFC116FE7054}"/>
              </a:ext>
            </a:extLst>
          </p:cNvPr>
          <p:cNvSpPr>
            <a:spLocks noGrp="1"/>
          </p:cNvSpPr>
          <p:nvPr>
            <p:ph type="body" sz="quarter" idx="23"/>
          </p:nvPr>
        </p:nvSpPr>
        <p:spPr>
          <a:xfrm>
            <a:off x="9432345" y="4238812"/>
            <a:ext cx="1711572" cy="638175"/>
          </a:xfrm>
        </p:spPr>
        <p:txBody>
          <a:bodyPr/>
          <a:lstStyle/>
          <a:p>
            <a:r>
              <a:rPr lang="en-US" dirty="0"/>
              <a:t>Title</a:t>
            </a:r>
          </a:p>
        </p:txBody>
      </p:sp>
      <p:sp>
        <p:nvSpPr>
          <p:cNvPr id="7" name="Date Placeholder 6">
            <a:extLst>
              <a:ext uri="{FF2B5EF4-FFF2-40B4-BE49-F238E27FC236}">
                <a16:creationId xmlns:a16="http://schemas.microsoft.com/office/drawing/2014/main" id="{45F69D6A-822D-4DB9-A2CC-D9106F1F2B68}"/>
              </a:ext>
            </a:extLst>
          </p:cNvPr>
          <p:cNvSpPr>
            <a:spLocks noGrp="1"/>
          </p:cNvSpPr>
          <p:nvPr>
            <p:ph type="dt" sz="half" idx="10"/>
          </p:nvPr>
        </p:nvSpPr>
        <p:spPr>
          <a:xfrm>
            <a:off x="550863" y="6507212"/>
            <a:ext cx="2628900" cy="153888"/>
          </a:xfrm>
        </p:spPr>
        <p:txBody>
          <a:bodyPr/>
          <a:lstStyle/>
          <a:p>
            <a:r>
              <a:rPr lang="en-US"/>
              <a:t>Tuesday, February 2, 20XX</a:t>
            </a:r>
            <a:endParaRPr lang="en-US" dirty="0"/>
          </a:p>
        </p:txBody>
      </p:sp>
      <p:sp>
        <p:nvSpPr>
          <p:cNvPr id="8" name="Footer Placeholder 7">
            <a:extLst>
              <a:ext uri="{FF2B5EF4-FFF2-40B4-BE49-F238E27FC236}">
                <a16:creationId xmlns:a16="http://schemas.microsoft.com/office/drawing/2014/main" id="{6375D7F3-165A-439B-8D1D-6553B68C2886}"/>
              </a:ext>
            </a:extLst>
          </p:cNvPr>
          <p:cNvSpPr>
            <a:spLocks noGrp="1"/>
          </p:cNvSpPr>
          <p:nvPr>
            <p:ph type="ftr" sz="quarter" idx="11"/>
          </p:nvPr>
        </p:nvSpPr>
        <p:spPr>
          <a:xfrm>
            <a:off x="3359150" y="6507212"/>
            <a:ext cx="6379210" cy="153888"/>
          </a:xfrm>
        </p:spPr>
        <p:txBody>
          <a:bodyPr/>
          <a:lstStyle/>
          <a:p>
            <a:r>
              <a:rPr lang="en-US"/>
              <a:t>Sample Footer Text</a:t>
            </a:r>
          </a:p>
        </p:txBody>
      </p:sp>
      <p:sp>
        <p:nvSpPr>
          <p:cNvPr id="9" name="Slide Number Placeholder 8">
            <a:extLst>
              <a:ext uri="{FF2B5EF4-FFF2-40B4-BE49-F238E27FC236}">
                <a16:creationId xmlns:a16="http://schemas.microsoft.com/office/drawing/2014/main" id="{7AF9A883-CC44-4401-AE67-8FCEACB7DDDA}"/>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11</a:t>
            </a:fld>
            <a:endParaRPr lang="en-US"/>
          </a:p>
        </p:txBody>
      </p:sp>
      <p:sp>
        <p:nvSpPr>
          <p:cNvPr id="4" name="Picture Placeholder 3">
            <a:extLst>
              <a:ext uri="{FF2B5EF4-FFF2-40B4-BE49-F238E27FC236}">
                <a16:creationId xmlns:a16="http://schemas.microsoft.com/office/drawing/2014/main" id="{2A3CF975-9331-BB05-D2B0-1BD6E8AB92CA}"/>
              </a:ext>
            </a:extLst>
          </p:cNvPr>
          <p:cNvSpPr>
            <a:spLocks noGrp="1"/>
          </p:cNvSpPr>
          <p:nvPr>
            <p:ph type="pic" sz="quarter" idx="13"/>
          </p:nvPr>
        </p:nvSpPr>
        <p:spPr/>
      </p:sp>
      <p:sp>
        <p:nvSpPr>
          <p:cNvPr id="10" name="Picture Placeholder 9">
            <a:extLst>
              <a:ext uri="{FF2B5EF4-FFF2-40B4-BE49-F238E27FC236}">
                <a16:creationId xmlns:a16="http://schemas.microsoft.com/office/drawing/2014/main" id="{46244D80-8F6D-F878-EA5E-FD97BE901B86}"/>
              </a:ext>
            </a:extLst>
          </p:cNvPr>
          <p:cNvSpPr>
            <a:spLocks noGrp="1"/>
          </p:cNvSpPr>
          <p:nvPr>
            <p:ph type="pic" sz="quarter" idx="14"/>
          </p:nvPr>
        </p:nvSpPr>
        <p:spPr/>
      </p:sp>
      <p:sp>
        <p:nvSpPr>
          <p:cNvPr id="12" name="Picture Placeholder 11">
            <a:extLst>
              <a:ext uri="{FF2B5EF4-FFF2-40B4-BE49-F238E27FC236}">
                <a16:creationId xmlns:a16="http://schemas.microsoft.com/office/drawing/2014/main" id="{0636B9A9-D84D-F71C-E869-B6432599B2C2}"/>
              </a:ext>
            </a:extLst>
          </p:cNvPr>
          <p:cNvSpPr>
            <a:spLocks noGrp="1"/>
          </p:cNvSpPr>
          <p:nvPr>
            <p:ph type="pic" sz="quarter" idx="15"/>
          </p:nvPr>
        </p:nvSpPr>
        <p:spPr/>
      </p:sp>
      <p:sp>
        <p:nvSpPr>
          <p:cNvPr id="14" name="Picture Placeholder 13">
            <a:extLst>
              <a:ext uri="{FF2B5EF4-FFF2-40B4-BE49-F238E27FC236}">
                <a16:creationId xmlns:a16="http://schemas.microsoft.com/office/drawing/2014/main" id="{D4FACC41-242F-A0D0-0AF0-289D4E1287BA}"/>
              </a:ext>
            </a:extLst>
          </p:cNvPr>
          <p:cNvSpPr>
            <a:spLocks noGrp="1"/>
          </p:cNvSpPr>
          <p:nvPr>
            <p:ph type="pic" sz="quarter" idx="16"/>
          </p:nvPr>
        </p:nvSpPr>
        <p:spPr/>
      </p:sp>
      <p:pic>
        <p:nvPicPr>
          <p:cNvPr id="16" name="fourier transform">
            <a:hlinkClick r:id="" action="ppaction://media"/>
            <a:extLst>
              <a:ext uri="{FF2B5EF4-FFF2-40B4-BE49-F238E27FC236}">
                <a16:creationId xmlns:a16="http://schemas.microsoft.com/office/drawing/2014/main" id="{3CC56AB1-68C4-33A3-05BE-5174A2A6D8C5}"/>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88842" y="851794"/>
            <a:ext cx="11414316" cy="5859262"/>
          </a:xfrm>
          <a:prstGeom prst="rect">
            <a:avLst/>
          </a:prstGeom>
        </p:spPr>
      </p:pic>
    </p:spTree>
    <p:extLst>
      <p:ext uri="{BB962C8B-B14F-4D97-AF65-F5344CB8AC3E}">
        <p14:creationId xmlns:p14="http://schemas.microsoft.com/office/powerpoint/2010/main" val="4042848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0085"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6"/>
                </p:tgtEl>
              </p:cMediaNode>
            </p:video>
            <p:seq concurrent="1" nextAc="seek">
              <p:cTn id="8" restart="whenNotActive" fill="hold" evtFilter="cancelBubble" nodeType="interactiveSeq">
                <p:stCondLst>
                  <p:cond evt="onClick" delay="0">
                    <p:tgtEl>
                      <p:spTgt spid="1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6"/>
                                        </p:tgtEl>
                                      </p:cBhvr>
                                    </p:cmd>
                                  </p:childTnLst>
                                </p:cTn>
                              </p:par>
                            </p:childTnLst>
                          </p:cTn>
                        </p:par>
                      </p:childTnLst>
                    </p:cTn>
                  </p:par>
                </p:childTnLst>
              </p:cTn>
              <p:nextCondLst>
                <p:cond evt="onClick" delay="0">
                  <p:tgtEl>
                    <p:spTgt spid="16"/>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4" name="Freeform: Shape 33">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6" name="Oval 35">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40" name="Group 39">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41" name="Freeform: Shape 40">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Shape 41">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3" name="Oval 42">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4" name="Oval 43">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46" name="Rectangle 45">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Placeholder 7" descr="Data Points Digital background">
            <a:extLst>
              <a:ext uri="{FF2B5EF4-FFF2-40B4-BE49-F238E27FC236}">
                <a16:creationId xmlns:a16="http://schemas.microsoft.com/office/drawing/2014/main" id="{5FED7C55-F545-49A1-90FD-D853A25AB453}"/>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a:fillRect/>
          </a:stretch>
        </p:blipFill>
        <p:spPr/>
      </p:pic>
      <p:sp>
        <p:nvSpPr>
          <p:cNvPr id="48" name="Rectangle 47">
            <a:extLst>
              <a:ext uri="{FF2B5EF4-FFF2-40B4-BE49-F238E27FC236}">
                <a16:creationId xmlns:a16="http://schemas.microsoft.com/office/drawing/2014/main" id="{3C64A91D-E535-4C24-A0E3-96A3810E3F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26FC4867-BA3E-4F8E-AB23-684F34DF3D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4">
            <a:extLst>
              <a:ext uri="{FF2B5EF4-FFF2-40B4-BE49-F238E27FC236}">
                <a16:creationId xmlns:a16="http://schemas.microsoft.com/office/drawing/2014/main" id="{40F1DF5B-353A-4270-8C10-6A1509441174}"/>
              </a:ext>
            </a:extLst>
          </p:cNvPr>
          <p:cNvSpPr>
            <a:spLocks noGrp="1"/>
          </p:cNvSpPr>
          <p:nvPr>
            <p:ph type="ctrTitle"/>
          </p:nvPr>
        </p:nvSpPr>
        <p:spPr>
          <a:xfrm>
            <a:off x="550863" y="549275"/>
            <a:ext cx="5437187" cy="2986234"/>
          </a:xfrm>
        </p:spPr>
        <p:txBody>
          <a:bodyPr vert="horz" wrap="square" lIns="0" tIns="0" rIns="0" bIns="0" rtlCol="0" anchor="b" anchorCtr="0">
            <a:normAutofit/>
          </a:bodyPr>
          <a:lstStyle/>
          <a:p>
            <a:pPr>
              <a:lnSpc>
                <a:spcPct val="100000"/>
              </a:lnSpc>
            </a:pPr>
            <a:r>
              <a:rPr lang="en-US" sz="6400" kern="1200" dirty="0">
                <a:solidFill>
                  <a:schemeClr val="tx1"/>
                </a:solidFill>
                <a:latin typeface="+mj-lt"/>
                <a:ea typeface="+mj-ea"/>
                <a:cs typeface="+mj-cs"/>
              </a:rPr>
              <a:t>Modeling</a:t>
            </a:r>
          </a:p>
        </p:txBody>
      </p:sp>
      <p:sp>
        <p:nvSpPr>
          <p:cNvPr id="16" name="Subtitle 15">
            <a:extLst>
              <a:ext uri="{FF2B5EF4-FFF2-40B4-BE49-F238E27FC236}">
                <a16:creationId xmlns:a16="http://schemas.microsoft.com/office/drawing/2014/main" id="{4BDCF583-1D5D-4235-97C2-39272B80A0B1}"/>
              </a:ext>
            </a:extLst>
          </p:cNvPr>
          <p:cNvSpPr>
            <a:spLocks noGrp="1"/>
          </p:cNvSpPr>
          <p:nvPr>
            <p:ph type="subTitle" idx="1"/>
          </p:nvPr>
        </p:nvSpPr>
        <p:spPr>
          <a:xfrm>
            <a:off x="550863" y="3827610"/>
            <a:ext cx="5437187" cy="2265216"/>
          </a:xfrm>
        </p:spPr>
        <p:txBody>
          <a:bodyPr vert="horz" wrap="square" lIns="0" tIns="0" rIns="0" bIns="0" rtlCol="0">
            <a:normAutofit/>
          </a:bodyPr>
          <a:lstStyle/>
          <a:p>
            <a:pPr marL="0" indent="0">
              <a:lnSpc>
                <a:spcPct val="100000"/>
              </a:lnSpc>
              <a:buNone/>
            </a:pPr>
            <a:endParaRPr lang="en-US" kern="1200" dirty="0">
              <a:latin typeface="+mn-lt"/>
              <a:ea typeface="+mn-ea"/>
              <a:cs typeface="+mn-cs"/>
            </a:endParaRPr>
          </a:p>
        </p:txBody>
      </p:sp>
      <p:sp>
        <p:nvSpPr>
          <p:cNvPr id="2" name="Date Placeholder 1">
            <a:extLst>
              <a:ext uri="{FF2B5EF4-FFF2-40B4-BE49-F238E27FC236}">
                <a16:creationId xmlns:a16="http://schemas.microsoft.com/office/drawing/2014/main" id="{2910D835-B454-4270-BB35-86A187307E6F}"/>
              </a:ext>
            </a:extLst>
          </p:cNvPr>
          <p:cNvSpPr>
            <a:spLocks noGrp="1"/>
          </p:cNvSpPr>
          <p:nvPr>
            <p:ph type="dt" sz="half" idx="10"/>
          </p:nvPr>
        </p:nvSpPr>
        <p:spPr/>
        <p:txBody>
          <a:bodyPr/>
          <a:lstStyle/>
          <a:p>
            <a:r>
              <a:rPr lang="en-US" dirty="0"/>
              <a:t>Wednesday, June 8, 2022</a:t>
            </a:r>
          </a:p>
        </p:txBody>
      </p:sp>
      <p:sp>
        <p:nvSpPr>
          <p:cNvPr id="3" name="Footer Placeholder 2">
            <a:extLst>
              <a:ext uri="{FF2B5EF4-FFF2-40B4-BE49-F238E27FC236}">
                <a16:creationId xmlns:a16="http://schemas.microsoft.com/office/drawing/2014/main" id="{7F7F653B-90B5-4F47-A33F-93DCB2EF68C2}"/>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E1E7D98D-6710-41D2-B258-E1A1059D29F8}"/>
              </a:ext>
            </a:extLst>
          </p:cNvPr>
          <p:cNvSpPr>
            <a:spLocks noGrp="1"/>
          </p:cNvSpPr>
          <p:nvPr>
            <p:ph type="sldNum" sz="quarter" idx="12"/>
          </p:nvPr>
        </p:nvSpPr>
        <p:spPr/>
        <p:txBody>
          <a:bodyPr/>
          <a:lstStyle/>
          <a:p>
            <a:fld id="{DBA1B0FB-D917-4C8C-928F-313BD683BF39}" type="slidenum">
              <a:rPr lang="en-US" smtClean="0"/>
              <a:t>12</a:t>
            </a:fld>
            <a:endParaRPr lang="en-US"/>
          </a:p>
        </p:txBody>
      </p:sp>
    </p:spTree>
    <p:extLst>
      <p:ext uri="{BB962C8B-B14F-4D97-AF65-F5344CB8AC3E}">
        <p14:creationId xmlns:p14="http://schemas.microsoft.com/office/powerpoint/2010/main" val="13037837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B18D636-CC10-4B1E-AA38-419DCCF2D9C9}"/>
              </a:ext>
            </a:extLst>
          </p:cNvPr>
          <p:cNvSpPr>
            <a:spLocks noGrp="1"/>
          </p:cNvSpPr>
          <p:nvPr>
            <p:ph type="title"/>
          </p:nvPr>
        </p:nvSpPr>
        <p:spPr>
          <a:xfrm>
            <a:off x="550862" y="549275"/>
            <a:ext cx="11097551" cy="1332000"/>
          </a:xfrm>
          <a:solidFill>
            <a:schemeClr val="tx1"/>
          </a:solidFill>
        </p:spPr>
        <p:txBody>
          <a:bodyPr>
            <a:normAutofit/>
          </a:bodyPr>
          <a:lstStyle/>
          <a:p>
            <a:r>
              <a:rPr lang="en-US" sz="6000" dirty="0">
                <a:solidFill>
                  <a:schemeClr val="bg1"/>
                </a:solidFill>
              </a:rPr>
              <a:t>Models used :</a:t>
            </a:r>
          </a:p>
        </p:txBody>
      </p:sp>
      <p:sp>
        <p:nvSpPr>
          <p:cNvPr id="9" name="Text Placeholder 8">
            <a:extLst>
              <a:ext uri="{FF2B5EF4-FFF2-40B4-BE49-F238E27FC236}">
                <a16:creationId xmlns:a16="http://schemas.microsoft.com/office/drawing/2014/main" id="{0D098C43-2F2A-4100-89BC-5931039293FA}"/>
              </a:ext>
            </a:extLst>
          </p:cNvPr>
          <p:cNvSpPr>
            <a:spLocks noGrp="1"/>
          </p:cNvSpPr>
          <p:nvPr>
            <p:ph type="body" idx="1"/>
          </p:nvPr>
        </p:nvSpPr>
        <p:spPr>
          <a:xfrm>
            <a:off x="12848446" y="1546963"/>
            <a:ext cx="46575" cy="219389"/>
          </a:xfrm>
        </p:spPr>
        <p:txBody>
          <a:bodyPr/>
          <a:lstStyle/>
          <a:p>
            <a:endParaRPr lang="en-US" dirty="0"/>
          </a:p>
        </p:txBody>
      </p:sp>
      <p:sp>
        <p:nvSpPr>
          <p:cNvPr id="10" name="Content Placeholder 9">
            <a:extLst>
              <a:ext uri="{FF2B5EF4-FFF2-40B4-BE49-F238E27FC236}">
                <a16:creationId xmlns:a16="http://schemas.microsoft.com/office/drawing/2014/main" id="{1DB251F7-EBE7-46AC-A920-FFE2C5AF68EA}"/>
              </a:ext>
            </a:extLst>
          </p:cNvPr>
          <p:cNvSpPr>
            <a:spLocks noGrp="1"/>
          </p:cNvSpPr>
          <p:nvPr>
            <p:ph sz="half" idx="2"/>
          </p:nvPr>
        </p:nvSpPr>
        <p:spPr>
          <a:xfrm>
            <a:off x="12774267" y="331436"/>
            <a:ext cx="194935" cy="390699"/>
          </a:xfrm>
        </p:spPr>
        <p:txBody>
          <a:bodyPr/>
          <a:lstStyle/>
          <a:p>
            <a:pPr marL="0" indent="0">
              <a:buNone/>
            </a:pPr>
            <a:endParaRPr lang="en-US" dirty="0">
              <a:solidFill>
                <a:schemeClr val="tx1">
                  <a:lumMod val="95000"/>
                  <a:alpha val="60000"/>
                </a:schemeClr>
              </a:solidFill>
            </a:endParaRPr>
          </a:p>
        </p:txBody>
      </p:sp>
      <p:sp>
        <p:nvSpPr>
          <p:cNvPr id="11" name="Text Placeholder 10">
            <a:extLst>
              <a:ext uri="{FF2B5EF4-FFF2-40B4-BE49-F238E27FC236}">
                <a16:creationId xmlns:a16="http://schemas.microsoft.com/office/drawing/2014/main" id="{60726BA7-44D6-4116-90E3-38325026EAAD}"/>
              </a:ext>
            </a:extLst>
          </p:cNvPr>
          <p:cNvSpPr>
            <a:spLocks noGrp="1"/>
          </p:cNvSpPr>
          <p:nvPr>
            <p:ph type="body" sz="quarter" idx="3"/>
          </p:nvPr>
        </p:nvSpPr>
        <p:spPr>
          <a:xfrm flipH="1">
            <a:off x="12740470" y="1405676"/>
            <a:ext cx="45719" cy="205466"/>
          </a:xfrm>
        </p:spPr>
        <p:txBody>
          <a:bodyPr/>
          <a:lstStyle/>
          <a:p>
            <a:endParaRPr lang="en-US" dirty="0"/>
          </a:p>
        </p:txBody>
      </p:sp>
      <p:sp>
        <p:nvSpPr>
          <p:cNvPr id="12" name="Content Placeholder 11">
            <a:extLst>
              <a:ext uri="{FF2B5EF4-FFF2-40B4-BE49-F238E27FC236}">
                <a16:creationId xmlns:a16="http://schemas.microsoft.com/office/drawing/2014/main" id="{7FB7F30B-2A84-4C44-BC5A-E826ED6E74A2}"/>
              </a:ext>
            </a:extLst>
          </p:cNvPr>
          <p:cNvSpPr>
            <a:spLocks noGrp="1"/>
          </p:cNvSpPr>
          <p:nvPr>
            <p:ph sz="quarter" idx="4"/>
          </p:nvPr>
        </p:nvSpPr>
        <p:spPr>
          <a:xfrm flipH="1">
            <a:off x="12635207" y="4332302"/>
            <a:ext cx="194838" cy="71021"/>
          </a:xfrm>
        </p:spPr>
        <p:txBody>
          <a:bodyPr/>
          <a:lstStyle/>
          <a:p>
            <a:endParaRPr lang="en-US" dirty="0"/>
          </a:p>
        </p:txBody>
      </p:sp>
      <p:sp>
        <p:nvSpPr>
          <p:cNvPr id="4" name="Date Placeholder 3">
            <a:extLst>
              <a:ext uri="{FF2B5EF4-FFF2-40B4-BE49-F238E27FC236}">
                <a16:creationId xmlns:a16="http://schemas.microsoft.com/office/drawing/2014/main" id="{0C329F70-04F7-4C70-BCF8-D4371F54EF2F}"/>
              </a:ext>
            </a:extLst>
          </p:cNvPr>
          <p:cNvSpPr>
            <a:spLocks noGrp="1"/>
          </p:cNvSpPr>
          <p:nvPr>
            <p:ph type="dt" sz="half" idx="10"/>
          </p:nvPr>
        </p:nvSpPr>
        <p:spPr>
          <a:xfrm>
            <a:off x="550863" y="6507212"/>
            <a:ext cx="2628900" cy="153888"/>
          </a:xfrm>
        </p:spPr>
        <p:txBody>
          <a:bodyPr/>
          <a:lstStyle/>
          <a:p>
            <a:r>
              <a:rPr lang="en-US" dirty="0">
                <a:solidFill>
                  <a:schemeClr val="bg1">
                    <a:alpha val="80000"/>
                  </a:schemeClr>
                </a:solidFill>
              </a:rPr>
              <a:t>Wednesday, June 8, 2022</a:t>
            </a:r>
          </a:p>
        </p:txBody>
      </p:sp>
      <p:sp>
        <p:nvSpPr>
          <p:cNvPr id="5" name="Footer Placeholder 4">
            <a:extLst>
              <a:ext uri="{FF2B5EF4-FFF2-40B4-BE49-F238E27FC236}">
                <a16:creationId xmlns:a16="http://schemas.microsoft.com/office/drawing/2014/main" id="{06A3302E-502D-4151-81C9-5FD6AF9596D6}"/>
              </a:ext>
            </a:extLst>
          </p:cNvPr>
          <p:cNvSpPr>
            <a:spLocks noGrp="1"/>
          </p:cNvSpPr>
          <p:nvPr>
            <p:ph type="ftr" sz="quarter" idx="11"/>
          </p:nvPr>
        </p:nvSpPr>
        <p:spPr>
          <a:xfrm>
            <a:off x="3359150" y="6507212"/>
            <a:ext cx="6379210" cy="153888"/>
          </a:xfrm>
        </p:spPr>
        <p:txBody>
          <a:bodyPr/>
          <a:lstStyle/>
          <a:p>
            <a:endParaRPr lang="en-US" dirty="0"/>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13</a:t>
            </a:fld>
            <a:endParaRPr lang="en-US"/>
          </a:p>
        </p:txBody>
      </p:sp>
      <p:sp>
        <p:nvSpPr>
          <p:cNvPr id="2" name="TextBox 1">
            <a:extLst>
              <a:ext uri="{FF2B5EF4-FFF2-40B4-BE49-F238E27FC236}">
                <a16:creationId xmlns:a16="http://schemas.microsoft.com/office/drawing/2014/main" id="{94C48FAD-F575-06A2-FAF2-A726F2B658A0}"/>
              </a:ext>
            </a:extLst>
          </p:cNvPr>
          <p:cNvSpPr txBox="1"/>
          <p:nvPr/>
        </p:nvSpPr>
        <p:spPr>
          <a:xfrm>
            <a:off x="495881" y="1766352"/>
            <a:ext cx="11152532" cy="3170099"/>
          </a:xfrm>
          <a:prstGeom prst="rect">
            <a:avLst/>
          </a:prstGeom>
          <a:noFill/>
        </p:spPr>
        <p:txBody>
          <a:bodyPr wrap="square" rtlCol="0">
            <a:spAutoFit/>
          </a:bodyPr>
          <a:lstStyle/>
          <a:p>
            <a:pPr algn="l">
              <a:buFont typeface="+mj-lt"/>
              <a:buAutoNum type="arabicPeriod"/>
            </a:pPr>
            <a:r>
              <a:rPr lang="en-US" sz="2600" b="0" i="0" dirty="0" err="1">
                <a:solidFill>
                  <a:schemeClr val="bg1"/>
                </a:solidFill>
                <a:effectLst/>
                <a:latin typeface="-apple-system"/>
              </a:rPr>
              <a:t>eXtreme</a:t>
            </a:r>
            <a:r>
              <a:rPr lang="en-US" sz="2600" b="0" i="0" dirty="0">
                <a:solidFill>
                  <a:schemeClr val="bg1"/>
                </a:solidFill>
                <a:effectLst/>
                <a:latin typeface="-apple-system"/>
              </a:rPr>
              <a:t> Gradient Boosting Regressor                8. Bagging Regressor</a:t>
            </a:r>
          </a:p>
          <a:p>
            <a:pPr algn="l">
              <a:buFont typeface="+mj-lt"/>
              <a:buAutoNum type="arabicPeriod"/>
            </a:pPr>
            <a:r>
              <a:rPr lang="en-US" sz="2600" b="0" i="0" dirty="0">
                <a:solidFill>
                  <a:schemeClr val="bg1"/>
                </a:solidFill>
                <a:effectLst/>
                <a:latin typeface="-apple-system"/>
              </a:rPr>
              <a:t>Poisson Regressor                                                   9. Decision Tree Regressor</a:t>
            </a:r>
          </a:p>
          <a:p>
            <a:pPr algn="l">
              <a:buFont typeface="+mj-lt"/>
              <a:buAutoNum type="arabicPeriod"/>
            </a:pPr>
            <a:r>
              <a:rPr lang="en-US" sz="2600" b="0" i="0" dirty="0">
                <a:solidFill>
                  <a:schemeClr val="bg1"/>
                </a:solidFill>
                <a:effectLst/>
                <a:latin typeface="-apple-system"/>
              </a:rPr>
              <a:t>Histogram Gradient Boosting Regressor             10. Random Forest  </a:t>
            </a:r>
          </a:p>
          <a:p>
            <a:pPr algn="l">
              <a:buFont typeface="+mj-lt"/>
              <a:buAutoNum type="arabicPeriod"/>
            </a:pPr>
            <a:r>
              <a:rPr lang="en-US" sz="2600" b="0" i="0" dirty="0">
                <a:solidFill>
                  <a:schemeClr val="bg1"/>
                </a:solidFill>
                <a:effectLst/>
                <a:latin typeface="-apple-system"/>
              </a:rPr>
              <a:t>Linear Regression                                                    11. Bagging Ensembl</a:t>
            </a:r>
            <a:r>
              <a:rPr lang="en-US" sz="2600" dirty="0">
                <a:solidFill>
                  <a:schemeClr val="bg1"/>
                </a:solidFill>
                <a:latin typeface="-apple-system"/>
              </a:rPr>
              <a:t>e Learner</a:t>
            </a:r>
            <a:endParaRPr lang="en-US" sz="2600" b="0" i="0" dirty="0">
              <a:solidFill>
                <a:schemeClr val="bg1"/>
              </a:solidFill>
              <a:effectLst/>
              <a:latin typeface="-apple-system"/>
            </a:endParaRPr>
          </a:p>
          <a:p>
            <a:pPr algn="l">
              <a:buFont typeface="+mj-lt"/>
              <a:buAutoNum type="arabicPeriod"/>
            </a:pPr>
            <a:r>
              <a:rPr lang="en-US" sz="2600" b="0" i="0" dirty="0">
                <a:solidFill>
                  <a:schemeClr val="bg1"/>
                </a:solidFill>
                <a:effectLst/>
                <a:latin typeface="-apple-system"/>
              </a:rPr>
              <a:t>Light Gradient Boosting Machine Regressor</a:t>
            </a:r>
          </a:p>
          <a:p>
            <a:pPr algn="l">
              <a:buFont typeface="+mj-lt"/>
              <a:buAutoNum type="arabicPeriod"/>
            </a:pPr>
            <a:r>
              <a:rPr lang="en-US" sz="2600" b="0" i="0" dirty="0">
                <a:solidFill>
                  <a:schemeClr val="bg1"/>
                </a:solidFill>
                <a:effectLst/>
                <a:latin typeface="-apple-system"/>
              </a:rPr>
              <a:t>Gradient Boosting Regressor</a:t>
            </a:r>
          </a:p>
          <a:p>
            <a:pPr algn="l">
              <a:buFont typeface="+mj-lt"/>
              <a:buAutoNum type="arabicPeriod"/>
            </a:pPr>
            <a:r>
              <a:rPr lang="en-US" sz="2600" b="0" i="0" dirty="0">
                <a:solidFill>
                  <a:schemeClr val="bg1"/>
                </a:solidFill>
                <a:effectLst/>
                <a:latin typeface="-apple-system"/>
              </a:rPr>
              <a:t>Extra Tree Regressor</a:t>
            </a:r>
          </a:p>
          <a:p>
            <a:endParaRPr lang="en-US" dirty="0"/>
          </a:p>
        </p:txBody>
      </p:sp>
    </p:spTree>
    <p:extLst>
      <p:ext uri="{BB962C8B-B14F-4D97-AF65-F5344CB8AC3E}">
        <p14:creationId xmlns:p14="http://schemas.microsoft.com/office/powerpoint/2010/main" val="12532812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B102D8-1D22-4940-AF19-07CF3A0DC5F4}"/>
              </a:ext>
            </a:extLst>
          </p:cNvPr>
          <p:cNvSpPr>
            <a:spLocks noGrp="1"/>
          </p:cNvSpPr>
          <p:nvPr>
            <p:ph type="title"/>
          </p:nvPr>
        </p:nvSpPr>
        <p:spPr>
          <a:xfrm>
            <a:off x="550863" y="549275"/>
            <a:ext cx="11091600" cy="1332000"/>
          </a:xfrm>
        </p:spPr>
        <p:txBody>
          <a:bodyPr/>
          <a:lstStyle/>
          <a:p>
            <a:r>
              <a:rPr lang="en-US" sz="5400" dirty="0"/>
              <a:t>Models</a:t>
            </a:r>
          </a:p>
        </p:txBody>
      </p:sp>
      <p:graphicFrame>
        <p:nvGraphicFramePr>
          <p:cNvPr id="13" name="Table 13">
            <a:extLst>
              <a:ext uri="{FF2B5EF4-FFF2-40B4-BE49-F238E27FC236}">
                <a16:creationId xmlns:a16="http://schemas.microsoft.com/office/drawing/2014/main" id="{914D6EE3-4782-45C1-A75C-003483879C97}"/>
              </a:ext>
            </a:extLst>
          </p:cNvPr>
          <p:cNvGraphicFramePr>
            <a:graphicFrameLocks noGrp="1"/>
          </p:cNvGraphicFramePr>
          <p:nvPr>
            <p:ph idx="1"/>
            <p:extLst>
              <p:ext uri="{D42A27DB-BD31-4B8C-83A1-F6EECF244321}">
                <p14:modId xmlns:p14="http://schemas.microsoft.com/office/powerpoint/2010/main" val="2291364372"/>
              </p:ext>
            </p:extLst>
          </p:nvPr>
        </p:nvGraphicFramePr>
        <p:xfrm>
          <a:off x="230819" y="1660125"/>
          <a:ext cx="6770022" cy="4261285"/>
        </p:xfrm>
        <a:graphic>
          <a:graphicData uri="http://schemas.openxmlformats.org/drawingml/2006/table">
            <a:tbl>
              <a:tblPr firstRow="1" bandRow="1">
                <a:tableStyleId>{7DF18680-E054-41AD-8BC1-D1AEF772440D}</a:tableStyleId>
              </a:tblPr>
              <a:tblGrid>
                <a:gridCol w="2333912">
                  <a:extLst>
                    <a:ext uri="{9D8B030D-6E8A-4147-A177-3AD203B41FA5}">
                      <a16:colId xmlns:a16="http://schemas.microsoft.com/office/drawing/2014/main" val="562691606"/>
                    </a:ext>
                  </a:extLst>
                </a:gridCol>
                <a:gridCol w="2218055">
                  <a:extLst>
                    <a:ext uri="{9D8B030D-6E8A-4147-A177-3AD203B41FA5}">
                      <a16:colId xmlns:a16="http://schemas.microsoft.com/office/drawing/2014/main" val="3970149589"/>
                    </a:ext>
                  </a:extLst>
                </a:gridCol>
                <a:gridCol w="2218055">
                  <a:extLst>
                    <a:ext uri="{9D8B030D-6E8A-4147-A177-3AD203B41FA5}">
                      <a16:colId xmlns:a16="http://schemas.microsoft.com/office/drawing/2014/main" val="1552287268"/>
                    </a:ext>
                  </a:extLst>
                </a:gridCol>
              </a:tblGrid>
              <a:tr h="852257">
                <a:tc>
                  <a:txBody>
                    <a:bodyPr/>
                    <a:lstStyle/>
                    <a:p>
                      <a:pPr algn="ctr"/>
                      <a:r>
                        <a:rPr lang="en-US" dirty="0">
                          <a:solidFill>
                            <a:schemeClr val="bg1"/>
                          </a:solidFill>
                        </a:rPr>
                        <a:t>Model</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tx1"/>
                    </a:solidFill>
                  </a:tcPr>
                </a:tc>
                <a:tc>
                  <a:txBody>
                    <a:bodyPr/>
                    <a:lstStyle/>
                    <a:p>
                      <a:pPr algn="ctr"/>
                      <a:r>
                        <a:rPr lang="en-US" dirty="0">
                          <a:solidFill>
                            <a:schemeClr val="bg1"/>
                          </a:solidFill>
                        </a:rPr>
                        <a:t>Training Score</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tx1"/>
                    </a:solidFill>
                  </a:tcPr>
                </a:tc>
                <a:tc>
                  <a:txBody>
                    <a:bodyPr/>
                    <a:lstStyle/>
                    <a:p>
                      <a:pPr algn="ctr"/>
                      <a:r>
                        <a:rPr lang="en-US" dirty="0">
                          <a:solidFill>
                            <a:schemeClr val="bg1"/>
                          </a:solidFill>
                        </a:rPr>
                        <a:t>Testing Score</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2193002138"/>
                  </a:ext>
                </a:extLst>
              </a:tr>
              <a:tr h="852257">
                <a:tc>
                  <a:txBody>
                    <a:bodyPr/>
                    <a:lstStyle/>
                    <a:p>
                      <a:pPr algn="ctr"/>
                      <a:r>
                        <a:rPr lang="en-US" dirty="0">
                          <a:solidFill>
                            <a:schemeClr val="bg1"/>
                          </a:solidFill>
                        </a:rPr>
                        <a:t>Random Forest</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tx1"/>
                    </a:solidFill>
                  </a:tcPr>
                </a:tc>
                <a:tc>
                  <a:txBody>
                    <a:bodyPr/>
                    <a:lstStyle/>
                    <a:p>
                      <a:pPr algn="ctr"/>
                      <a:r>
                        <a:rPr lang="en-US" sz="1800" b="0" i="0" kern="1200" dirty="0">
                          <a:solidFill>
                            <a:schemeClr val="dk1"/>
                          </a:solidFill>
                          <a:effectLst/>
                          <a:latin typeface="+mn-lt"/>
                          <a:ea typeface="+mn-ea"/>
                          <a:cs typeface="+mn-cs"/>
                        </a:rPr>
                        <a:t>0.9799</a:t>
                      </a:r>
                      <a:endParaRPr lang="en-US" dirty="0">
                        <a:solidFill>
                          <a:schemeClr val="bg1"/>
                        </a:solidFill>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tx1"/>
                    </a:solidFill>
                  </a:tcPr>
                </a:tc>
                <a:tc>
                  <a:txBody>
                    <a:bodyPr/>
                    <a:lstStyle/>
                    <a:p>
                      <a:pPr algn="ctr"/>
                      <a:r>
                        <a:rPr lang="en-US" sz="1800" b="0" i="0" kern="1200" dirty="0">
                          <a:solidFill>
                            <a:schemeClr val="dk1"/>
                          </a:solidFill>
                          <a:effectLst/>
                          <a:latin typeface="+mn-lt"/>
                          <a:ea typeface="+mn-ea"/>
                          <a:cs typeface="+mn-cs"/>
                        </a:rPr>
                        <a:t>0.9803</a:t>
                      </a:r>
                      <a:endParaRPr lang="en-US" dirty="0">
                        <a:solidFill>
                          <a:schemeClr val="bg1"/>
                        </a:solidFill>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3922611538"/>
                  </a:ext>
                </a:extLst>
              </a:tr>
              <a:tr h="852257">
                <a:tc>
                  <a:txBody>
                    <a:bodyPr/>
                    <a:lstStyle/>
                    <a:p>
                      <a:pPr algn="ctr"/>
                      <a:r>
                        <a:rPr lang="en-US" dirty="0">
                          <a:solidFill>
                            <a:schemeClr val="bg1"/>
                          </a:solidFill>
                        </a:rPr>
                        <a:t>Bagging Regressor </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tx1"/>
                    </a:solidFill>
                  </a:tcPr>
                </a:tc>
                <a:tc>
                  <a:txBody>
                    <a:bodyPr/>
                    <a:lstStyle/>
                    <a:p>
                      <a:pPr algn="ctr"/>
                      <a:r>
                        <a:rPr lang="en-US" sz="1800" b="0" i="0" kern="1200" dirty="0">
                          <a:solidFill>
                            <a:schemeClr val="dk1"/>
                          </a:solidFill>
                          <a:effectLst/>
                          <a:latin typeface="+mn-lt"/>
                          <a:ea typeface="+mn-ea"/>
                          <a:cs typeface="+mn-cs"/>
                        </a:rPr>
                        <a:t>0.9791</a:t>
                      </a:r>
                      <a:endParaRPr lang="en-US" dirty="0">
                        <a:solidFill>
                          <a:schemeClr val="bg1"/>
                        </a:solidFill>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tx1"/>
                    </a:solidFill>
                  </a:tcPr>
                </a:tc>
                <a:tc>
                  <a:txBody>
                    <a:bodyPr/>
                    <a:lstStyle/>
                    <a:p>
                      <a:pPr algn="ctr"/>
                      <a:r>
                        <a:rPr lang="en-US" sz="1800" b="0" i="0" kern="1200" dirty="0">
                          <a:solidFill>
                            <a:schemeClr val="dk1"/>
                          </a:solidFill>
                          <a:effectLst/>
                          <a:latin typeface="+mn-lt"/>
                          <a:ea typeface="+mn-ea"/>
                          <a:cs typeface="+mn-cs"/>
                        </a:rPr>
                        <a:t>0.9797</a:t>
                      </a:r>
                      <a:endParaRPr lang="en-US" dirty="0">
                        <a:solidFill>
                          <a:schemeClr val="bg1"/>
                        </a:solidFill>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1580915798"/>
                  </a:ext>
                </a:extLst>
              </a:tr>
              <a:tr h="852257">
                <a:tc>
                  <a:txBody>
                    <a:bodyPr/>
                    <a:lstStyle/>
                    <a:p>
                      <a:pPr algn="ctr"/>
                      <a:r>
                        <a:rPr lang="en-US" dirty="0">
                          <a:solidFill>
                            <a:schemeClr val="bg1"/>
                          </a:solidFill>
                        </a:rPr>
                        <a:t>Extra Tree Regressor</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tx1"/>
                    </a:solidFill>
                  </a:tcPr>
                </a:tc>
                <a:tc>
                  <a:txBody>
                    <a:bodyPr/>
                    <a:lstStyle/>
                    <a:p>
                      <a:pPr algn="ctr"/>
                      <a:r>
                        <a:rPr lang="en-US" sz="1800" b="0" i="0" kern="1200" dirty="0">
                          <a:solidFill>
                            <a:schemeClr val="dk1"/>
                          </a:solidFill>
                          <a:effectLst/>
                          <a:latin typeface="+mn-lt"/>
                          <a:ea typeface="+mn-ea"/>
                          <a:cs typeface="+mn-cs"/>
                        </a:rPr>
                        <a:t>0.9805</a:t>
                      </a:r>
                      <a:endParaRPr lang="en-US" dirty="0">
                        <a:solidFill>
                          <a:schemeClr val="bg1"/>
                        </a:solidFill>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tx1"/>
                    </a:solidFill>
                  </a:tcPr>
                </a:tc>
                <a:tc>
                  <a:txBody>
                    <a:bodyPr/>
                    <a:lstStyle/>
                    <a:p>
                      <a:pPr algn="ctr"/>
                      <a:r>
                        <a:rPr lang="en-US" sz="1800" b="0" i="0" kern="1200" dirty="0">
                          <a:solidFill>
                            <a:schemeClr val="dk1"/>
                          </a:solidFill>
                          <a:effectLst/>
                          <a:latin typeface="+mn-lt"/>
                          <a:ea typeface="+mn-ea"/>
                          <a:cs typeface="+mn-cs"/>
                        </a:rPr>
                        <a:t>0.9799</a:t>
                      </a:r>
                      <a:endParaRPr lang="en-US" dirty="0">
                        <a:solidFill>
                          <a:schemeClr val="bg1"/>
                        </a:solidFill>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3796691047"/>
                  </a:ext>
                </a:extLst>
              </a:tr>
              <a:tr h="852257">
                <a:tc>
                  <a:txBody>
                    <a:bodyPr/>
                    <a:lstStyle/>
                    <a:p>
                      <a:pPr algn="ctr"/>
                      <a:r>
                        <a:rPr lang="en-US" dirty="0">
                          <a:solidFill>
                            <a:schemeClr val="bg1"/>
                          </a:solidFill>
                        </a:rPr>
                        <a:t>Decision Tree</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tx1"/>
                    </a:solidFill>
                  </a:tcPr>
                </a:tc>
                <a:tc>
                  <a:txBody>
                    <a:bodyPr/>
                    <a:lstStyle/>
                    <a:p>
                      <a:pPr algn="ctr"/>
                      <a:r>
                        <a:rPr lang="en-US" sz="1800" b="0" i="0" kern="1200" dirty="0">
                          <a:solidFill>
                            <a:schemeClr val="dk1"/>
                          </a:solidFill>
                          <a:effectLst/>
                          <a:latin typeface="+mn-lt"/>
                          <a:ea typeface="+mn-ea"/>
                          <a:cs typeface="+mn-cs"/>
                        </a:rPr>
                        <a:t>0.9805</a:t>
                      </a:r>
                      <a:endParaRPr lang="en-US" dirty="0">
                        <a:solidFill>
                          <a:schemeClr val="bg1"/>
                        </a:solidFill>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tx1"/>
                    </a:solidFill>
                  </a:tcPr>
                </a:tc>
                <a:tc>
                  <a:txBody>
                    <a:bodyPr/>
                    <a:lstStyle/>
                    <a:p>
                      <a:pPr algn="ctr"/>
                      <a:r>
                        <a:rPr lang="en-US" sz="1800" b="0" i="0" kern="1200">
                          <a:solidFill>
                            <a:schemeClr val="dk1"/>
                          </a:solidFill>
                          <a:effectLst/>
                          <a:latin typeface="+mn-lt"/>
                          <a:ea typeface="+mn-ea"/>
                          <a:cs typeface="+mn-cs"/>
                        </a:rPr>
                        <a:t>0.9781</a:t>
                      </a:r>
                      <a:endParaRPr lang="en-US" dirty="0">
                        <a:solidFill>
                          <a:schemeClr val="bg1"/>
                        </a:solidFill>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3721269701"/>
                  </a:ext>
                </a:extLst>
              </a:tr>
            </a:tbl>
          </a:graphicData>
        </a:graphic>
      </p:graphicFrame>
      <p:sp>
        <p:nvSpPr>
          <p:cNvPr id="14" name="Date Placeholder 13">
            <a:extLst>
              <a:ext uri="{FF2B5EF4-FFF2-40B4-BE49-F238E27FC236}">
                <a16:creationId xmlns:a16="http://schemas.microsoft.com/office/drawing/2014/main" id="{DC738669-5750-45EA-9715-A0041D4C569B}"/>
              </a:ext>
            </a:extLst>
          </p:cNvPr>
          <p:cNvSpPr>
            <a:spLocks noGrp="1"/>
          </p:cNvSpPr>
          <p:nvPr>
            <p:ph type="dt" sz="half" idx="10"/>
          </p:nvPr>
        </p:nvSpPr>
        <p:spPr>
          <a:xfrm>
            <a:off x="550863" y="6507212"/>
            <a:ext cx="2628900" cy="153888"/>
          </a:xfrm>
        </p:spPr>
        <p:txBody>
          <a:bodyPr/>
          <a:lstStyle/>
          <a:p>
            <a:r>
              <a:rPr lang="en-US" dirty="0">
                <a:solidFill>
                  <a:schemeClr val="tx1">
                    <a:alpha val="80000"/>
                  </a:schemeClr>
                </a:solidFill>
              </a:rPr>
              <a:t>Wednesday, June 8, 2022</a:t>
            </a:r>
          </a:p>
        </p:txBody>
      </p:sp>
      <p:sp>
        <p:nvSpPr>
          <p:cNvPr id="15" name="Footer Placeholder 14">
            <a:extLst>
              <a:ext uri="{FF2B5EF4-FFF2-40B4-BE49-F238E27FC236}">
                <a16:creationId xmlns:a16="http://schemas.microsoft.com/office/drawing/2014/main" id="{CD05A243-8080-4F6D-8538-65CDDF891BA6}"/>
              </a:ext>
            </a:extLst>
          </p:cNvPr>
          <p:cNvSpPr>
            <a:spLocks noGrp="1"/>
          </p:cNvSpPr>
          <p:nvPr>
            <p:ph type="ftr" sz="quarter" idx="11"/>
          </p:nvPr>
        </p:nvSpPr>
        <p:spPr>
          <a:xfrm>
            <a:off x="3359150" y="6507212"/>
            <a:ext cx="6379210" cy="153888"/>
          </a:xfrm>
        </p:spPr>
        <p:txBody>
          <a:bodyPr/>
          <a:lstStyle/>
          <a:p>
            <a:endParaRPr lang="en-US" dirty="0"/>
          </a:p>
        </p:txBody>
      </p:sp>
      <p:sp>
        <p:nvSpPr>
          <p:cNvPr id="16" name="Slide Number Placeholder 15">
            <a:extLst>
              <a:ext uri="{FF2B5EF4-FFF2-40B4-BE49-F238E27FC236}">
                <a16:creationId xmlns:a16="http://schemas.microsoft.com/office/drawing/2014/main" id="{3F8A62C8-5437-4C47-AC0F-0605F84CBA57}"/>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14</a:t>
            </a:fld>
            <a:endParaRPr lang="en-US"/>
          </a:p>
        </p:txBody>
      </p:sp>
      <p:pic>
        <p:nvPicPr>
          <p:cNvPr id="4" name="Picture 3" descr="Chart, line chart, histogram&#10;&#10;Description automatically generated">
            <a:extLst>
              <a:ext uri="{FF2B5EF4-FFF2-40B4-BE49-F238E27FC236}">
                <a16:creationId xmlns:a16="http://schemas.microsoft.com/office/drawing/2014/main" id="{D7B29A13-C717-39AD-EF6B-8F6DD87B0DAC}"/>
              </a:ext>
            </a:extLst>
          </p:cNvPr>
          <p:cNvPicPr>
            <a:picLocks noChangeAspect="1"/>
          </p:cNvPicPr>
          <p:nvPr/>
        </p:nvPicPr>
        <p:blipFill>
          <a:blip r:embed="rId2"/>
          <a:stretch>
            <a:fillRect/>
          </a:stretch>
        </p:blipFill>
        <p:spPr>
          <a:xfrm>
            <a:off x="7137864" y="1660124"/>
            <a:ext cx="4947603" cy="4261285"/>
          </a:xfrm>
          <a:prstGeom prst="rect">
            <a:avLst/>
          </a:prstGeom>
        </p:spPr>
      </p:pic>
      <p:sp>
        <p:nvSpPr>
          <p:cNvPr id="5" name="TextBox 4">
            <a:extLst>
              <a:ext uri="{FF2B5EF4-FFF2-40B4-BE49-F238E27FC236}">
                <a16:creationId xmlns:a16="http://schemas.microsoft.com/office/drawing/2014/main" id="{16EFE75E-D482-304C-8346-40D9E34769D6}"/>
              </a:ext>
            </a:extLst>
          </p:cNvPr>
          <p:cNvSpPr txBox="1"/>
          <p:nvPr/>
        </p:nvSpPr>
        <p:spPr>
          <a:xfrm>
            <a:off x="8399801" y="1215275"/>
            <a:ext cx="3264196" cy="461665"/>
          </a:xfrm>
          <a:prstGeom prst="rect">
            <a:avLst/>
          </a:prstGeom>
          <a:noFill/>
        </p:spPr>
        <p:txBody>
          <a:bodyPr wrap="square" rtlCol="0">
            <a:spAutoFit/>
          </a:bodyPr>
          <a:lstStyle/>
          <a:p>
            <a:r>
              <a:rPr lang="en-US" sz="2400" dirty="0"/>
              <a:t>Random Forest Model</a:t>
            </a:r>
          </a:p>
        </p:txBody>
      </p:sp>
    </p:spTree>
    <p:extLst>
      <p:ext uri="{BB962C8B-B14F-4D97-AF65-F5344CB8AC3E}">
        <p14:creationId xmlns:p14="http://schemas.microsoft.com/office/powerpoint/2010/main" val="24969477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4" name="Freeform: Shape 33">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6" name="Oval 35">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40" name="Group 39">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41" name="Freeform: Shape 40">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Shape 41">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3" name="Oval 42">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4" name="Oval 43">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46" name="Rectangle 45">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Placeholder 7" descr="Data Points Digital background">
            <a:extLst>
              <a:ext uri="{FF2B5EF4-FFF2-40B4-BE49-F238E27FC236}">
                <a16:creationId xmlns:a16="http://schemas.microsoft.com/office/drawing/2014/main" id="{5FED7C55-F545-49A1-90FD-D853A25AB453}"/>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a:fillRect/>
          </a:stretch>
        </p:blipFill>
        <p:spPr/>
      </p:pic>
      <p:sp>
        <p:nvSpPr>
          <p:cNvPr id="48" name="Rectangle 47">
            <a:extLst>
              <a:ext uri="{FF2B5EF4-FFF2-40B4-BE49-F238E27FC236}">
                <a16:creationId xmlns:a16="http://schemas.microsoft.com/office/drawing/2014/main" id="{3C64A91D-E535-4C24-A0E3-96A3810E3F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26FC4867-BA3E-4F8E-AB23-684F34DF3D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4">
            <a:extLst>
              <a:ext uri="{FF2B5EF4-FFF2-40B4-BE49-F238E27FC236}">
                <a16:creationId xmlns:a16="http://schemas.microsoft.com/office/drawing/2014/main" id="{40F1DF5B-353A-4270-8C10-6A1509441174}"/>
              </a:ext>
            </a:extLst>
          </p:cNvPr>
          <p:cNvSpPr>
            <a:spLocks noGrp="1"/>
          </p:cNvSpPr>
          <p:nvPr>
            <p:ph type="ctrTitle"/>
          </p:nvPr>
        </p:nvSpPr>
        <p:spPr>
          <a:xfrm>
            <a:off x="550863" y="549275"/>
            <a:ext cx="5437187" cy="2986234"/>
          </a:xfrm>
        </p:spPr>
        <p:txBody>
          <a:bodyPr vert="horz" wrap="square" lIns="0" tIns="0" rIns="0" bIns="0" rtlCol="0" anchor="b" anchorCtr="0">
            <a:normAutofit/>
          </a:bodyPr>
          <a:lstStyle/>
          <a:p>
            <a:pPr>
              <a:lnSpc>
                <a:spcPct val="100000"/>
              </a:lnSpc>
            </a:pPr>
            <a:r>
              <a:rPr lang="en-US" dirty="0"/>
              <a:t>D</a:t>
            </a:r>
            <a:r>
              <a:rPr lang="en-US" sz="6400" kern="1200" dirty="0">
                <a:solidFill>
                  <a:schemeClr val="tx1"/>
                </a:solidFill>
                <a:latin typeface="+mj-lt"/>
                <a:ea typeface="+mj-ea"/>
                <a:cs typeface="+mj-cs"/>
              </a:rPr>
              <a:t>eployment</a:t>
            </a:r>
          </a:p>
        </p:txBody>
      </p:sp>
      <p:sp>
        <p:nvSpPr>
          <p:cNvPr id="16" name="Subtitle 15">
            <a:extLst>
              <a:ext uri="{FF2B5EF4-FFF2-40B4-BE49-F238E27FC236}">
                <a16:creationId xmlns:a16="http://schemas.microsoft.com/office/drawing/2014/main" id="{4BDCF583-1D5D-4235-97C2-39272B80A0B1}"/>
              </a:ext>
            </a:extLst>
          </p:cNvPr>
          <p:cNvSpPr>
            <a:spLocks noGrp="1"/>
          </p:cNvSpPr>
          <p:nvPr>
            <p:ph type="subTitle" idx="1"/>
          </p:nvPr>
        </p:nvSpPr>
        <p:spPr>
          <a:xfrm>
            <a:off x="550863" y="3827610"/>
            <a:ext cx="5437187" cy="2265216"/>
          </a:xfrm>
        </p:spPr>
        <p:txBody>
          <a:bodyPr vert="horz" wrap="square" lIns="0" tIns="0" rIns="0" bIns="0" rtlCol="0">
            <a:normAutofit/>
          </a:bodyPr>
          <a:lstStyle/>
          <a:p>
            <a:pPr marL="0" indent="0">
              <a:lnSpc>
                <a:spcPct val="100000"/>
              </a:lnSpc>
              <a:buNone/>
            </a:pPr>
            <a:endParaRPr lang="en-US" kern="1200" dirty="0">
              <a:latin typeface="+mn-lt"/>
              <a:ea typeface="+mn-ea"/>
              <a:cs typeface="+mn-cs"/>
            </a:endParaRPr>
          </a:p>
        </p:txBody>
      </p:sp>
      <p:sp>
        <p:nvSpPr>
          <p:cNvPr id="2" name="Date Placeholder 1">
            <a:extLst>
              <a:ext uri="{FF2B5EF4-FFF2-40B4-BE49-F238E27FC236}">
                <a16:creationId xmlns:a16="http://schemas.microsoft.com/office/drawing/2014/main" id="{2910D835-B454-4270-BB35-86A187307E6F}"/>
              </a:ext>
            </a:extLst>
          </p:cNvPr>
          <p:cNvSpPr>
            <a:spLocks noGrp="1"/>
          </p:cNvSpPr>
          <p:nvPr>
            <p:ph type="dt" sz="half" idx="10"/>
          </p:nvPr>
        </p:nvSpPr>
        <p:spPr/>
        <p:txBody>
          <a:bodyPr/>
          <a:lstStyle/>
          <a:p>
            <a:r>
              <a:rPr lang="en-US" dirty="0"/>
              <a:t>Wednesday, June 8, 2022</a:t>
            </a:r>
          </a:p>
        </p:txBody>
      </p:sp>
      <p:sp>
        <p:nvSpPr>
          <p:cNvPr id="3" name="Footer Placeholder 2">
            <a:extLst>
              <a:ext uri="{FF2B5EF4-FFF2-40B4-BE49-F238E27FC236}">
                <a16:creationId xmlns:a16="http://schemas.microsoft.com/office/drawing/2014/main" id="{7F7F653B-90B5-4F47-A33F-93DCB2EF68C2}"/>
              </a:ext>
            </a:extLst>
          </p:cNvPr>
          <p:cNvSpPr>
            <a:spLocks noGrp="1"/>
          </p:cNvSpPr>
          <p:nvPr>
            <p:ph type="ftr" sz="quarter" idx="11"/>
          </p:nvPr>
        </p:nvSpPr>
        <p:spPr/>
        <p:txBody>
          <a:bodyPr/>
          <a:lstStyle/>
          <a:p>
            <a:r>
              <a:rPr lang="en-US"/>
              <a:t>Sample Footer Text</a:t>
            </a:r>
          </a:p>
        </p:txBody>
      </p:sp>
      <p:sp>
        <p:nvSpPr>
          <p:cNvPr id="4" name="Slide Number Placeholder 3">
            <a:extLst>
              <a:ext uri="{FF2B5EF4-FFF2-40B4-BE49-F238E27FC236}">
                <a16:creationId xmlns:a16="http://schemas.microsoft.com/office/drawing/2014/main" id="{E1E7D98D-6710-41D2-B258-E1A1059D29F8}"/>
              </a:ext>
            </a:extLst>
          </p:cNvPr>
          <p:cNvSpPr>
            <a:spLocks noGrp="1"/>
          </p:cNvSpPr>
          <p:nvPr>
            <p:ph type="sldNum" sz="quarter" idx="12"/>
          </p:nvPr>
        </p:nvSpPr>
        <p:spPr/>
        <p:txBody>
          <a:bodyPr/>
          <a:lstStyle/>
          <a:p>
            <a:fld id="{DBA1B0FB-D917-4C8C-928F-313BD683BF39}" type="slidenum">
              <a:rPr lang="en-US" smtClean="0"/>
              <a:t>15</a:t>
            </a:fld>
            <a:endParaRPr lang="en-US"/>
          </a:p>
        </p:txBody>
      </p:sp>
    </p:spTree>
    <p:extLst>
      <p:ext uri="{BB962C8B-B14F-4D97-AF65-F5344CB8AC3E}">
        <p14:creationId xmlns:p14="http://schemas.microsoft.com/office/powerpoint/2010/main" val="33827074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8" name="Freeform: Shape 37">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0" name="Oval 39">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2" name="Oval 41">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44" name="Group 43">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45" name="Freeform: Shape 44">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Freeform: Shape 45">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7" name="Oval 46">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8" name="Oval 47">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50" name="Rectangle 49">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28A00A08-E4E6-4184-B484-E0E034072A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1171" y="1388266"/>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54" name="Group 53">
            <a:extLst>
              <a:ext uri="{FF2B5EF4-FFF2-40B4-BE49-F238E27FC236}">
                <a16:creationId xmlns:a16="http://schemas.microsoft.com/office/drawing/2014/main" id="{0780E404-3121-4F33-AF2D-65F659A977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7675" y="288981"/>
            <a:ext cx="1262947" cy="1335600"/>
            <a:chOff x="2678417" y="2427951"/>
            <a:chExt cx="1262947" cy="1335600"/>
          </a:xfrm>
        </p:grpSpPr>
        <p:sp>
          <p:nvSpPr>
            <p:cNvPr id="55" name="Freeform: Shape 54">
              <a:extLst>
                <a:ext uri="{FF2B5EF4-FFF2-40B4-BE49-F238E27FC236}">
                  <a16:creationId xmlns:a16="http://schemas.microsoft.com/office/drawing/2014/main" id="{2339341D-8322-49F1-91DA-6D115CCAE7A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a:off x="2769891" y="2336477"/>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6" name="Oval 55">
              <a:extLst>
                <a:ext uri="{FF2B5EF4-FFF2-40B4-BE49-F238E27FC236}">
                  <a16:creationId xmlns:a16="http://schemas.microsoft.com/office/drawing/2014/main" id="{7EB9DB0E-3B0E-411A-9274-448D565CA4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a:off x="2784291" y="2683551"/>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6" name="Title 5">
            <a:extLst>
              <a:ext uri="{FF2B5EF4-FFF2-40B4-BE49-F238E27FC236}">
                <a16:creationId xmlns:a16="http://schemas.microsoft.com/office/drawing/2014/main" id="{E1C68C2B-FDA1-E084-01B8-4E453773CBB4}"/>
              </a:ext>
            </a:extLst>
          </p:cNvPr>
          <p:cNvSpPr>
            <a:spLocks noGrp="1"/>
          </p:cNvSpPr>
          <p:nvPr>
            <p:ph type="ctrTitle"/>
          </p:nvPr>
        </p:nvSpPr>
        <p:spPr>
          <a:xfrm>
            <a:off x="270059" y="216899"/>
            <a:ext cx="6488111" cy="700521"/>
          </a:xfrm>
        </p:spPr>
        <p:txBody>
          <a:bodyPr vert="horz" wrap="square" lIns="0" tIns="0" rIns="0" bIns="0" rtlCol="0" anchor="b" anchorCtr="0">
            <a:normAutofit fontScale="90000"/>
          </a:bodyPr>
          <a:lstStyle/>
          <a:p>
            <a:pPr>
              <a:lnSpc>
                <a:spcPct val="100000"/>
              </a:lnSpc>
            </a:pPr>
            <a:r>
              <a:rPr lang="en-US" sz="4800" dirty="0"/>
              <a:t>Our Web Application</a:t>
            </a:r>
          </a:p>
        </p:txBody>
      </p:sp>
      <p:grpSp>
        <p:nvGrpSpPr>
          <p:cNvPr id="58" name="Group 57">
            <a:extLst>
              <a:ext uri="{FF2B5EF4-FFF2-40B4-BE49-F238E27FC236}">
                <a16:creationId xmlns:a16="http://schemas.microsoft.com/office/drawing/2014/main" id="{4B158E9A-DBF4-4AA7-B6B7-8C8EB2FBDD6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125249" y="5435090"/>
            <a:ext cx="762805" cy="734873"/>
            <a:chOff x="7950336" y="1300590"/>
            <a:chExt cx="762805" cy="734873"/>
          </a:xfrm>
        </p:grpSpPr>
        <p:sp>
          <p:nvSpPr>
            <p:cNvPr id="59" name="Freeform 5">
              <a:extLst>
                <a:ext uri="{FF2B5EF4-FFF2-40B4-BE49-F238E27FC236}">
                  <a16:creationId xmlns:a16="http://schemas.microsoft.com/office/drawing/2014/main" id="{6150ACFD-AEC6-42A3-A5A7-E7AD6B13E03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3600000">
              <a:off x="8220298" y="1428832"/>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60000"/>
                  </a:schemeClr>
                </a:gs>
                <a:gs pos="100000">
                  <a:schemeClr val="accent1">
                    <a:lumMod val="60000"/>
                    <a:lumOff val="40000"/>
                    <a:alpha val="60000"/>
                  </a:schemeClr>
                </a:gs>
              </a:gsLst>
              <a:lin ang="0" scaled="0"/>
              <a:tileRect/>
            </a:gradFill>
            <a:ln>
              <a:noFill/>
            </a:ln>
            <a:effectLst>
              <a:innerShdw blurRad="254000">
                <a:schemeClr val="bg2"/>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0" name="Freeform 6">
              <a:extLst>
                <a:ext uri="{FF2B5EF4-FFF2-40B4-BE49-F238E27FC236}">
                  <a16:creationId xmlns:a16="http://schemas.microsoft.com/office/drawing/2014/main" id="{DB4D1217-FEB1-4D2A-80F4-C227B66D72C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3600000">
              <a:off x="8066503" y="1339815"/>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60000"/>
                  </a:schemeClr>
                </a:gs>
                <a:gs pos="100000">
                  <a:schemeClr val="accent1">
                    <a:lumMod val="60000"/>
                    <a:lumOff val="40000"/>
                  </a:schemeClr>
                </a:gs>
              </a:gsLst>
              <a:lin ang="180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1" name="Freeform 8">
              <a:extLst>
                <a:ext uri="{FF2B5EF4-FFF2-40B4-BE49-F238E27FC236}">
                  <a16:creationId xmlns:a16="http://schemas.microsoft.com/office/drawing/2014/main" id="{0BCA7138-22BA-4785-8B3D-9D45213E85C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3600000">
              <a:off x="8217173" y="1608753"/>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60000"/>
                  </a:schemeClr>
                </a:gs>
                <a:gs pos="100000">
                  <a:schemeClr val="accent1">
                    <a:lumMod val="60000"/>
                    <a:lumOff val="40000"/>
                    <a:alpha val="60000"/>
                  </a:schemeClr>
                </a:gs>
              </a:gsLst>
              <a:lin ang="18000000" scaled="0"/>
              <a:tileRect/>
            </a:gradFill>
            <a:ln>
              <a:noFill/>
            </a:ln>
            <a:effectLst>
              <a:innerShdw blurRad="508000">
                <a:schemeClr val="bg2"/>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pic>
        <p:nvPicPr>
          <p:cNvPr id="9" name="Picture 8" descr="Graphical user interface, application&#10;&#10;Description automatically generated">
            <a:extLst>
              <a:ext uri="{FF2B5EF4-FFF2-40B4-BE49-F238E27FC236}">
                <a16:creationId xmlns:a16="http://schemas.microsoft.com/office/drawing/2014/main" id="{B2746E55-CBC7-B7FC-86DC-040F0D1336D1}"/>
              </a:ext>
            </a:extLst>
          </p:cNvPr>
          <p:cNvPicPr>
            <a:picLocks noChangeAspect="1"/>
          </p:cNvPicPr>
          <p:nvPr/>
        </p:nvPicPr>
        <p:blipFill>
          <a:blip r:embed="rId2"/>
          <a:stretch>
            <a:fillRect/>
          </a:stretch>
        </p:blipFill>
        <p:spPr>
          <a:xfrm>
            <a:off x="550863" y="900942"/>
            <a:ext cx="10991850" cy="5440965"/>
          </a:xfrm>
          <a:custGeom>
            <a:avLst/>
            <a:gdLst/>
            <a:ahLst/>
            <a:cxnLst/>
            <a:rect l="l" t="t" r="r" b="b"/>
            <a:pathLst>
              <a:path w="7345363" h="5761037">
                <a:moveTo>
                  <a:pt x="0" y="0"/>
                </a:moveTo>
                <a:lnTo>
                  <a:pt x="7345363" y="0"/>
                </a:lnTo>
                <a:lnTo>
                  <a:pt x="7345363" y="5761037"/>
                </a:lnTo>
                <a:lnTo>
                  <a:pt x="0" y="5761037"/>
                </a:lnTo>
                <a:close/>
              </a:path>
            </a:pathLst>
          </a:custGeom>
        </p:spPr>
      </p:pic>
      <p:sp>
        <p:nvSpPr>
          <p:cNvPr id="3" name="Date Placeholder 2">
            <a:extLst>
              <a:ext uri="{FF2B5EF4-FFF2-40B4-BE49-F238E27FC236}">
                <a16:creationId xmlns:a16="http://schemas.microsoft.com/office/drawing/2014/main" id="{95F14661-91C9-48FF-61A5-06CE043F9F28}"/>
              </a:ext>
            </a:extLst>
          </p:cNvPr>
          <p:cNvSpPr>
            <a:spLocks noGrp="1"/>
          </p:cNvSpPr>
          <p:nvPr>
            <p:ph type="dt" sz="half" idx="10"/>
          </p:nvPr>
        </p:nvSpPr>
        <p:spPr>
          <a:xfrm>
            <a:off x="550863" y="6507212"/>
            <a:ext cx="2628900" cy="153888"/>
          </a:xfrm>
        </p:spPr>
        <p:txBody>
          <a:bodyPr vert="horz" wrap="square" lIns="0" tIns="0" rIns="0" bIns="0" rtlCol="0" anchor="ctr">
            <a:normAutofit/>
          </a:bodyPr>
          <a:lstStyle/>
          <a:p>
            <a:pPr>
              <a:spcAft>
                <a:spcPts val="600"/>
              </a:spcAft>
            </a:pPr>
            <a:r>
              <a:rPr lang="en-US">
                <a:solidFill>
                  <a:schemeClr val="tx1">
                    <a:alpha val="80000"/>
                  </a:schemeClr>
                </a:solidFill>
              </a:rPr>
              <a:t>Wednesday, June 8, 2022</a:t>
            </a:r>
          </a:p>
        </p:txBody>
      </p:sp>
      <p:sp>
        <p:nvSpPr>
          <p:cNvPr id="4" name="Footer Placeholder 3">
            <a:extLst>
              <a:ext uri="{FF2B5EF4-FFF2-40B4-BE49-F238E27FC236}">
                <a16:creationId xmlns:a16="http://schemas.microsoft.com/office/drawing/2014/main" id="{6440C0C6-BCE5-0B5F-D315-9A32BA8EFB4F}"/>
              </a:ext>
            </a:extLst>
          </p:cNvPr>
          <p:cNvSpPr>
            <a:spLocks noGrp="1"/>
          </p:cNvSpPr>
          <p:nvPr>
            <p:ph type="ftr" sz="quarter" idx="11"/>
          </p:nvPr>
        </p:nvSpPr>
        <p:spPr>
          <a:xfrm>
            <a:off x="3359150" y="6507212"/>
            <a:ext cx="6379210" cy="153888"/>
          </a:xfrm>
        </p:spPr>
        <p:txBody>
          <a:bodyPr vert="horz" wrap="square" lIns="0" tIns="0" rIns="0" bIns="0" rtlCol="0" anchor="ctr">
            <a:normAutofit/>
          </a:bodyPr>
          <a:lstStyle/>
          <a:p>
            <a:pPr>
              <a:spcAft>
                <a:spcPts val="600"/>
              </a:spcAft>
            </a:pPr>
            <a:r>
              <a:rPr lang="en-US" kern="1200">
                <a:solidFill>
                  <a:schemeClr val="tx1">
                    <a:alpha val="80000"/>
                  </a:schemeClr>
                </a:solidFill>
                <a:latin typeface="+mn-lt"/>
                <a:ea typeface="+mn-ea"/>
                <a:cs typeface="+mn-cs"/>
              </a:rPr>
              <a:t>Sample Footer Text</a:t>
            </a:r>
          </a:p>
        </p:txBody>
      </p:sp>
      <p:sp>
        <p:nvSpPr>
          <p:cNvPr id="5" name="Slide Number Placeholder 4">
            <a:extLst>
              <a:ext uri="{FF2B5EF4-FFF2-40B4-BE49-F238E27FC236}">
                <a16:creationId xmlns:a16="http://schemas.microsoft.com/office/drawing/2014/main" id="{6820A77C-95F3-1668-AF3A-37232FA5141E}"/>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16</a:t>
            </a:fld>
            <a:endParaRPr lang="en-US">
              <a:solidFill>
                <a:schemeClr val="tx1">
                  <a:alpha val="80000"/>
                </a:schemeClr>
              </a:solidFill>
            </a:endParaRPr>
          </a:p>
        </p:txBody>
      </p:sp>
      <p:sp>
        <p:nvSpPr>
          <p:cNvPr id="7" name="Subtitle 6">
            <a:extLst>
              <a:ext uri="{FF2B5EF4-FFF2-40B4-BE49-F238E27FC236}">
                <a16:creationId xmlns:a16="http://schemas.microsoft.com/office/drawing/2014/main" id="{AD671FD5-97A9-001D-F7C2-1EC78D58C7D7}"/>
              </a:ext>
            </a:extLst>
          </p:cNvPr>
          <p:cNvSpPr>
            <a:spLocks noGrp="1"/>
          </p:cNvSpPr>
          <p:nvPr>
            <p:ph type="subTitle" idx="1"/>
          </p:nvPr>
        </p:nvSpPr>
        <p:spPr>
          <a:xfrm>
            <a:off x="-909583" y="3213901"/>
            <a:ext cx="416803" cy="633988"/>
          </a:xfrm>
        </p:spPr>
        <p:txBody>
          <a:bodyPr vert="horz" wrap="square" lIns="0" tIns="0" rIns="0" bIns="0" rtlCol="0">
            <a:normAutofit/>
          </a:bodyPr>
          <a:lstStyle/>
          <a:p>
            <a:pPr marL="0" indent="0">
              <a:lnSpc>
                <a:spcPct val="100000"/>
              </a:lnSpc>
            </a:pPr>
            <a:endParaRPr lang="en-US" sz="2000" kern="1200" dirty="0">
              <a:latin typeface="+mn-lt"/>
              <a:ea typeface="+mn-ea"/>
              <a:cs typeface="+mn-cs"/>
            </a:endParaRPr>
          </a:p>
        </p:txBody>
      </p:sp>
    </p:spTree>
    <p:extLst>
      <p:ext uri="{BB962C8B-B14F-4D97-AF65-F5344CB8AC3E}">
        <p14:creationId xmlns:p14="http://schemas.microsoft.com/office/powerpoint/2010/main" val="38311449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66" name="Freeform: Shape 65">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8" name="Oval 67">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0" name="Oval 69">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72" name="Group 71">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73" name="Freeform: Shape 72">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Freeform: Shape 73">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75" name="Oval 74">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6" name="Oval 75">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78" name="Rectangle 77">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E1C68C2B-FDA1-E084-01B8-4E453773CBB4}"/>
              </a:ext>
            </a:extLst>
          </p:cNvPr>
          <p:cNvSpPr>
            <a:spLocks noGrp="1"/>
          </p:cNvSpPr>
          <p:nvPr>
            <p:ph type="ctrTitle"/>
          </p:nvPr>
        </p:nvSpPr>
        <p:spPr>
          <a:xfrm>
            <a:off x="550863" y="549275"/>
            <a:ext cx="5437187" cy="2986234"/>
          </a:xfrm>
        </p:spPr>
        <p:txBody>
          <a:bodyPr vert="horz" wrap="square" lIns="0" tIns="0" rIns="0" bIns="0" rtlCol="0" anchor="b" anchorCtr="0">
            <a:normAutofit/>
          </a:bodyPr>
          <a:lstStyle/>
          <a:p>
            <a:pPr>
              <a:lnSpc>
                <a:spcPct val="100000"/>
              </a:lnSpc>
            </a:pPr>
            <a:endParaRPr lang="en-US"/>
          </a:p>
        </p:txBody>
      </p:sp>
      <p:sp>
        <p:nvSpPr>
          <p:cNvPr id="80" name="Oval 79">
            <a:extLst>
              <a:ext uri="{FF2B5EF4-FFF2-40B4-BE49-F238E27FC236}">
                <a16:creationId xmlns:a16="http://schemas.microsoft.com/office/drawing/2014/main" id="{BEBFBB3C-FA07-4A06-A8D8-D690F92A28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56000" y="5012826"/>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8" name="Picture 7" descr="Graphical user interface, application&#10;&#10;Description automatically generated">
            <a:extLst>
              <a:ext uri="{FF2B5EF4-FFF2-40B4-BE49-F238E27FC236}">
                <a16:creationId xmlns:a16="http://schemas.microsoft.com/office/drawing/2014/main" id="{36C5F525-78A0-366A-2C0C-BD70BB3642F4}"/>
              </a:ext>
            </a:extLst>
          </p:cNvPr>
          <p:cNvPicPr>
            <a:picLocks noChangeAspect="1"/>
          </p:cNvPicPr>
          <p:nvPr/>
        </p:nvPicPr>
        <p:blipFill>
          <a:blip r:embed="rId2"/>
          <a:stretch>
            <a:fillRect/>
          </a:stretch>
        </p:blipFill>
        <p:spPr>
          <a:xfrm>
            <a:off x="6352300" y="66051"/>
            <a:ext cx="5565681" cy="6725898"/>
          </a:xfrm>
          <a:custGeom>
            <a:avLst/>
            <a:gdLst/>
            <a:ahLst/>
            <a:cxnLst/>
            <a:rect l="l" t="t" r="r" b="b"/>
            <a:pathLst>
              <a:path w="5437187" h="5761037">
                <a:moveTo>
                  <a:pt x="0" y="0"/>
                </a:moveTo>
                <a:lnTo>
                  <a:pt x="5437187" y="0"/>
                </a:lnTo>
                <a:lnTo>
                  <a:pt x="5437187" y="5761037"/>
                </a:lnTo>
                <a:lnTo>
                  <a:pt x="0" y="5761037"/>
                </a:lnTo>
                <a:close/>
              </a:path>
            </a:pathLst>
          </a:custGeom>
        </p:spPr>
      </p:pic>
      <p:sp>
        <p:nvSpPr>
          <p:cNvPr id="3" name="Date Placeholder 2">
            <a:extLst>
              <a:ext uri="{FF2B5EF4-FFF2-40B4-BE49-F238E27FC236}">
                <a16:creationId xmlns:a16="http://schemas.microsoft.com/office/drawing/2014/main" id="{95F14661-91C9-48FF-61A5-06CE043F9F28}"/>
              </a:ext>
            </a:extLst>
          </p:cNvPr>
          <p:cNvSpPr>
            <a:spLocks noGrp="1"/>
          </p:cNvSpPr>
          <p:nvPr>
            <p:ph type="dt" sz="half" idx="10"/>
          </p:nvPr>
        </p:nvSpPr>
        <p:spPr>
          <a:xfrm>
            <a:off x="550863" y="6507212"/>
            <a:ext cx="2628900" cy="153888"/>
          </a:xfrm>
        </p:spPr>
        <p:txBody>
          <a:bodyPr vert="horz" wrap="square" lIns="0" tIns="0" rIns="0" bIns="0" rtlCol="0" anchor="ctr">
            <a:normAutofit/>
          </a:bodyPr>
          <a:lstStyle/>
          <a:p>
            <a:pPr>
              <a:spcAft>
                <a:spcPts val="600"/>
              </a:spcAft>
            </a:pPr>
            <a:r>
              <a:rPr lang="en-US">
                <a:solidFill>
                  <a:schemeClr val="tx1">
                    <a:alpha val="80000"/>
                  </a:schemeClr>
                </a:solidFill>
              </a:rPr>
              <a:t>Wednesday, June 8, 2022</a:t>
            </a:r>
          </a:p>
        </p:txBody>
      </p:sp>
      <p:sp>
        <p:nvSpPr>
          <p:cNvPr id="4" name="Footer Placeholder 3">
            <a:extLst>
              <a:ext uri="{FF2B5EF4-FFF2-40B4-BE49-F238E27FC236}">
                <a16:creationId xmlns:a16="http://schemas.microsoft.com/office/drawing/2014/main" id="{6440C0C6-BCE5-0B5F-D315-9A32BA8EFB4F}"/>
              </a:ext>
            </a:extLst>
          </p:cNvPr>
          <p:cNvSpPr>
            <a:spLocks noGrp="1"/>
          </p:cNvSpPr>
          <p:nvPr>
            <p:ph type="ftr" sz="quarter" idx="11"/>
          </p:nvPr>
        </p:nvSpPr>
        <p:spPr>
          <a:xfrm>
            <a:off x="3359150" y="6507212"/>
            <a:ext cx="6379210" cy="153888"/>
          </a:xfrm>
        </p:spPr>
        <p:txBody>
          <a:bodyPr vert="horz" wrap="square" lIns="0" tIns="0" rIns="0" bIns="0" rtlCol="0" anchor="ctr">
            <a:normAutofit/>
          </a:bodyPr>
          <a:lstStyle/>
          <a:p>
            <a:pPr>
              <a:spcAft>
                <a:spcPts val="600"/>
              </a:spcAft>
            </a:pPr>
            <a:r>
              <a:rPr lang="en-US" kern="1200">
                <a:solidFill>
                  <a:schemeClr val="tx1">
                    <a:alpha val="80000"/>
                  </a:schemeClr>
                </a:solidFill>
                <a:latin typeface="+mn-lt"/>
                <a:ea typeface="+mn-ea"/>
                <a:cs typeface="+mn-cs"/>
              </a:rPr>
              <a:t>Sample Footer Text</a:t>
            </a:r>
          </a:p>
        </p:txBody>
      </p:sp>
      <p:sp>
        <p:nvSpPr>
          <p:cNvPr id="5" name="Slide Number Placeholder 4">
            <a:extLst>
              <a:ext uri="{FF2B5EF4-FFF2-40B4-BE49-F238E27FC236}">
                <a16:creationId xmlns:a16="http://schemas.microsoft.com/office/drawing/2014/main" id="{6820A77C-95F3-1668-AF3A-37232FA5141E}"/>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17</a:t>
            </a:fld>
            <a:endParaRPr lang="en-US">
              <a:solidFill>
                <a:schemeClr val="tx1">
                  <a:alpha val="80000"/>
                </a:schemeClr>
              </a:solidFill>
            </a:endParaRPr>
          </a:p>
        </p:txBody>
      </p:sp>
      <p:sp>
        <p:nvSpPr>
          <p:cNvPr id="7" name="Subtitle 6">
            <a:extLst>
              <a:ext uri="{FF2B5EF4-FFF2-40B4-BE49-F238E27FC236}">
                <a16:creationId xmlns:a16="http://schemas.microsoft.com/office/drawing/2014/main" id="{AD671FD5-97A9-001D-F7C2-1EC78D58C7D7}"/>
              </a:ext>
            </a:extLst>
          </p:cNvPr>
          <p:cNvSpPr>
            <a:spLocks noGrp="1"/>
          </p:cNvSpPr>
          <p:nvPr>
            <p:ph type="subTitle" idx="1"/>
          </p:nvPr>
        </p:nvSpPr>
        <p:spPr>
          <a:xfrm>
            <a:off x="-909583" y="3213901"/>
            <a:ext cx="416803" cy="633988"/>
          </a:xfrm>
        </p:spPr>
        <p:txBody>
          <a:bodyPr vert="horz" wrap="square" lIns="0" tIns="0" rIns="0" bIns="0" rtlCol="0">
            <a:normAutofit/>
          </a:bodyPr>
          <a:lstStyle/>
          <a:p>
            <a:pPr marL="0" indent="0">
              <a:lnSpc>
                <a:spcPct val="100000"/>
              </a:lnSpc>
            </a:pPr>
            <a:endParaRPr lang="en-US" sz="2000" kern="1200" dirty="0">
              <a:latin typeface="+mn-lt"/>
              <a:ea typeface="+mn-ea"/>
              <a:cs typeface="+mn-cs"/>
            </a:endParaRPr>
          </a:p>
        </p:txBody>
      </p:sp>
    </p:spTree>
    <p:extLst>
      <p:ext uri="{BB962C8B-B14F-4D97-AF65-F5344CB8AC3E}">
        <p14:creationId xmlns:p14="http://schemas.microsoft.com/office/powerpoint/2010/main" val="41232630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B18D636-CC10-4B1E-AA38-419DCCF2D9C9}"/>
              </a:ext>
            </a:extLst>
          </p:cNvPr>
          <p:cNvSpPr>
            <a:spLocks noGrp="1"/>
          </p:cNvSpPr>
          <p:nvPr>
            <p:ph type="title"/>
          </p:nvPr>
        </p:nvSpPr>
        <p:spPr>
          <a:xfrm>
            <a:off x="550862" y="549275"/>
            <a:ext cx="11097551" cy="1332000"/>
          </a:xfrm>
        </p:spPr>
        <p:txBody>
          <a:bodyPr>
            <a:normAutofit/>
          </a:bodyPr>
          <a:lstStyle/>
          <a:p>
            <a:r>
              <a:rPr lang="en-US" sz="6000" dirty="0">
                <a:solidFill>
                  <a:schemeClr val="bg1"/>
                </a:solidFill>
              </a:rPr>
              <a:t>Conclusion</a:t>
            </a:r>
            <a:r>
              <a:rPr lang="en-US" dirty="0"/>
              <a:t> </a:t>
            </a:r>
          </a:p>
        </p:txBody>
      </p:sp>
      <p:sp>
        <p:nvSpPr>
          <p:cNvPr id="9" name="Text Placeholder 8">
            <a:extLst>
              <a:ext uri="{FF2B5EF4-FFF2-40B4-BE49-F238E27FC236}">
                <a16:creationId xmlns:a16="http://schemas.microsoft.com/office/drawing/2014/main" id="{0D098C43-2F2A-4100-89BC-5931039293FA}"/>
              </a:ext>
            </a:extLst>
          </p:cNvPr>
          <p:cNvSpPr>
            <a:spLocks noGrp="1"/>
          </p:cNvSpPr>
          <p:nvPr>
            <p:ph type="body" idx="1"/>
          </p:nvPr>
        </p:nvSpPr>
        <p:spPr>
          <a:xfrm>
            <a:off x="12848446" y="1546963"/>
            <a:ext cx="46575" cy="219389"/>
          </a:xfrm>
        </p:spPr>
        <p:txBody>
          <a:bodyPr/>
          <a:lstStyle/>
          <a:p>
            <a:endParaRPr lang="en-US" dirty="0"/>
          </a:p>
        </p:txBody>
      </p:sp>
      <p:sp>
        <p:nvSpPr>
          <p:cNvPr id="10" name="Content Placeholder 9">
            <a:extLst>
              <a:ext uri="{FF2B5EF4-FFF2-40B4-BE49-F238E27FC236}">
                <a16:creationId xmlns:a16="http://schemas.microsoft.com/office/drawing/2014/main" id="{1DB251F7-EBE7-46AC-A920-FFE2C5AF68EA}"/>
              </a:ext>
            </a:extLst>
          </p:cNvPr>
          <p:cNvSpPr>
            <a:spLocks noGrp="1"/>
          </p:cNvSpPr>
          <p:nvPr>
            <p:ph sz="half" idx="2"/>
          </p:nvPr>
        </p:nvSpPr>
        <p:spPr>
          <a:xfrm>
            <a:off x="12774267" y="331436"/>
            <a:ext cx="194935" cy="390699"/>
          </a:xfrm>
        </p:spPr>
        <p:txBody>
          <a:bodyPr/>
          <a:lstStyle/>
          <a:p>
            <a:pPr marL="0" indent="0">
              <a:buNone/>
            </a:pPr>
            <a:endParaRPr lang="en-US" dirty="0">
              <a:solidFill>
                <a:schemeClr val="tx1">
                  <a:lumMod val="95000"/>
                  <a:alpha val="60000"/>
                </a:schemeClr>
              </a:solidFill>
            </a:endParaRPr>
          </a:p>
        </p:txBody>
      </p:sp>
      <p:sp>
        <p:nvSpPr>
          <p:cNvPr id="11" name="Text Placeholder 10">
            <a:extLst>
              <a:ext uri="{FF2B5EF4-FFF2-40B4-BE49-F238E27FC236}">
                <a16:creationId xmlns:a16="http://schemas.microsoft.com/office/drawing/2014/main" id="{60726BA7-44D6-4116-90E3-38325026EAAD}"/>
              </a:ext>
            </a:extLst>
          </p:cNvPr>
          <p:cNvSpPr>
            <a:spLocks noGrp="1"/>
          </p:cNvSpPr>
          <p:nvPr>
            <p:ph type="body" sz="quarter" idx="3"/>
          </p:nvPr>
        </p:nvSpPr>
        <p:spPr>
          <a:xfrm flipH="1">
            <a:off x="12740470" y="1405676"/>
            <a:ext cx="45719" cy="205466"/>
          </a:xfrm>
        </p:spPr>
        <p:txBody>
          <a:bodyPr/>
          <a:lstStyle/>
          <a:p>
            <a:endParaRPr lang="en-US" dirty="0"/>
          </a:p>
        </p:txBody>
      </p:sp>
      <p:sp>
        <p:nvSpPr>
          <p:cNvPr id="12" name="Content Placeholder 11">
            <a:extLst>
              <a:ext uri="{FF2B5EF4-FFF2-40B4-BE49-F238E27FC236}">
                <a16:creationId xmlns:a16="http://schemas.microsoft.com/office/drawing/2014/main" id="{7FB7F30B-2A84-4C44-BC5A-E826ED6E74A2}"/>
              </a:ext>
            </a:extLst>
          </p:cNvPr>
          <p:cNvSpPr>
            <a:spLocks noGrp="1"/>
          </p:cNvSpPr>
          <p:nvPr>
            <p:ph sz="quarter" idx="4"/>
          </p:nvPr>
        </p:nvSpPr>
        <p:spPr>
          <a:xfrm flipH="1">
            <a:off x="12635207" y="4332302"/>
            <a:ext cx="194838" cy="71021"/>
          </a:xfrm>
        </p:spPr>
        <p:txBody>
          <a:bodyPr/>
          <a:lstStyle/>
          <a:p>
            <a:endParaRPr lang="en-US" dirty="0"/>
          </a:p>
        </p:txBody>
      </p:sp>
      <p:sp>
        <p:nvSpPr>
          <p:cNvPr id="4" name="Date Placeholder 3">
            <a:extLst>
              <a:ext uri="{FF2B5EF4-FFF2-40B4-BE49-F238E27FC236}">
                <a16:creationId xmlns:a16="http://schemas.microsoft.com/office/drawing/2014/main" id="{0C329F70-04F7-4C70-BCF8-D4371F54EF2F}"/>
              </a:ext>
            </a:extLst>
          </p:cNvPr>
          <p:cNvSpPr>
            <a:spLocks noGrp="1"/>
          </p:cNvSpPr>
          <p:nvPr>
            <p:ph type="dt" sz="half" idx="10"/>
          </p:nvPr>
        </p:nvSpPr>
        <p:spPr>
          <a:xfrm>
            <a:off x="550863" y="6507212"/>
            <a:ext cx="2628900" cy="153888"/>
          </a:xfrm>
        </p:spPr>
        <p:txBody>
          <a:bodyPr/>
          <a:lstStyle/>
          <a:p>
            <a:r>
              <a:rPr lang="en-US" dirty="0">
                <a:solidFill>
                  <a:schemeClr val="bg1">
                    <a:alpha val="80000"/>
                  </a:schemeClr>
                </a:solidFill>
              </a:rPr>
              <a:t>Wednesday, June 8, 2022</a:t>
            </a:r>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18</a:t>
            </a:fld>
            <a:endParaRPr lang="en-US"/>
          </a:p>
        </p:txBody>
      </p:sp>
      <p:sp>
        <p:nvSpPr>
          <p:cNvPr id="3" name="TextBox 2">
            <a:extLst>
              <a:ext uri="{FF2B5EF4-FFF2-40B4-BE49-F238E27FC236}">
                <a16:creationId xmlns:a16="http://schemas.microsoft.com/office/drawing/2014/main" id="{A6D83516-8C83-BD7A-09A6-7287B0DAC9C0}"/>
              </a:ext>
            </a:extLst>
          </p:cNvPr>
          <p:cNvSpPr txBox="1"/>
          <p:nvPr/>
        </p:nvSpPr>
        <p:spPr>
          <a:xfrm flipH="1">
            <a:off x="550862" y="1897718"/>
            <a:ext cx="10411415" cy="2554545"/>
          </a:xfrm>
          <a:prstGeom prst="rect">
            <a:avLst/>
          </a:prstGeom>
          <a:noFill/>
        </p:spPr>
        <p:txBody>
          <a:bodyPr wrap="square" rtlCol="0">
            <a:spAutoFit/>
          </a:bodyPr>
          <a:lstStyle/>
          <a:p>
            <a:r>
              <a:rPr lang="en-US" sz="3200" dirty="0">
                <a:solidFill>
                  <a:schemeClr val="bg1"/>
                </a:solidFill>
              </a:rPr>
              <a:t>1. Time was the most important factor in the project, just the presence of the date feature directed us in how the dataset should be sorted, the features we could extract from it, how to split it to a training and a validation set and which models we shouldn't use with it.</a:t>
            </a:r>
          </a:p>
        </p:txBody>
      </p:sp>
      <p:sp>
        <p:nvSpPr>
          <p:cNvPr id="8" name="TextBox 7">
            <a:extLst>
              <a:ext uri="{FF2B5EF4-FFF2-40B4-BE49-F238E27FC236}">
                <a16:creationId xmlns:a16="http://schemas.microsoft.com/office/drawing/2014/main" id="{C4722147-FA8E-F307-BFC1-59C3307DE6C5}"/>
              </a:ext>
            </a:extLst>
          </p:cNvPr>
          <p:cNvSpPr txBox="1"/>
          <p:nvPr/>
        </p:nvSpPr>
        <p:spPr>
          <a:xfrm flipH="1">
            <a:off x="550862" y="4859231"/>
            <a:ext cx="6665800" cy="584775"/>
          </a:xfrm>
          <a:prstGeom prst="rect">
            <a:avLst/>
          </a:prstGeom>
          <a:noFill/>
        </p:spPr>
        <p:txBody>
          <a:bodyPr wrap="square" rtlCol="0">
            <a:spAutoFit/>
          </a:bodyPr>
          <a:lstStyle/>
          <a:p>
            <a:r>
              <a:rPr lang="en-US" sz="3200" dirty="0">
                <a:solidFill>
                  <a:schemeClr val="bg1"/>
                </a:solidFill>
              </a:rPr>
              <a:t>2. The project can be found </a:t>
            </a:r>
            <a:r>
              <a:rPr lang="en-US" sz="3200" dirty="0">
                <a:solidFill>
                  <a:schemeClr val="bg1"/>
                </a:solidFill>
                <a:hlinkClick r:id="rId3">
                  <a:extLst>
                    <a:ext uri="{A12FA001-AC4F-418D-AE19-62706E023703}">
                      <ahyp:hlinkClr xmlns:ahyp="http://schemas.microsoft.com/office/drawing/2018/hyperlinkcolor" val="tx"/>
                    </a:ext>
                  </a:extLst>
                </a:hlinkClick>
              </a:rPr>
              <a:t>here</a:t>
            </a:r>
            <a:r>
              <a:rPr lang="en-US" sz="3200" dirty="0">
                <a:solidFill>
                  <a:schemeClr val="bg1"/>
                </a:solidFill>
              </a:rPr>
              <a:t>.</a:t>
            </a:r>
          </a:p>
        </p:txBody>
      </p:sp>
    </p:spTree>
    <p:extLst>
      <p:ext uri="{BB962C8B-B14F-4D97-AF65-F5344CB8AC3E}">
        <p14:creationId xmlns:p14="http://schemas.microsoft.com/office/powerpoint/2010/main" val="38913455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7788B34-4190-4916-9048-47720EA5ABF1}"/>
              </a:ext>
            </a:extLst>
          </p:cNvPr>
          <p:cNvSpPr>
            <a:spLocks noGrp="1"/>
          </p:cNvSpPr>
          <p:nvPr>
            <p:ph type="title"/>
          </p:nvPr>
        </p:nvSpPr>
        <p:spPr>
          <a:xfrm>
            <a:off x="550862" y="549275"/>
            <a:ext cx="11097551" cy="1332000"/>
          </a:xfrm>
        </p:spPr>
        <p:txBody>
          <a:bodyPr/>
          <a:lstStyle/>
          <a:p>
            <a:r>
              <a:rPr lang="en-US" dirty="0">
                <a:solidFill>
                  <a:schemeClr val="bg1"/>
                </a:solidFill>
              </a:rPr>
              <a:t>References </a:t>
            </a:r>
          </a:p>
        </p:txBody>
      </p:sp>
      <p:sp>
        <p:nvSpPr>
          <p:cNvPr id="8" name="Text Placeholder 7">
            <a:extLst>
              <a:ext uri="{FF2B5EF4-FFF2-40B4-BE49-F238E27FC236}">
                <a16:creationId xmlns:a16="http://schemas.microsoft.com/office/drawing/2014/main" id="{ABA415A0-3B77-43FB-A408-5F1DA4B0AAFA}"/>
              </a:ext>
            </a:extLst>
          </p:cNvPr>
          <p:cNvSpPr>
            <a:spLocks noGrp="1"/>
          </p:cNvSpPr>
          <p:nvPr>
            <p:ph type="body" idx="1"/>
          </p:nvPr>
        </p:nvSpPr>
        <p:spPr>
          <a:xfrm>
            <a:off x="550864" y="1731375"/>
            <a:ext cx="3563936" cy="535354"/>
          </a:xfrm>
        </p:spPr>
        <p:txBody>
          <a:bodyPr/>
          <a:lstStyle/>
          <a:p>
            <a:r>
              <a:rPr lang="en-US" dirty="0">
                <a:solidFill>
                  <a:schemeClr val="bg1"/>
                </a:solidFill>
              </a:rPr>
              <a:t>Analysis</a:t>
            </a:r>
          </a:p>
        </p:txBody>
      </p:sp>
      <p:sp>
        <p:nvSpPr>
          <p:cNvPr id="9" name="Content Placeholder 8">
            <a:extLst>
              <a:ext uri="{FF2B5EF4-FFF2-40B4-BE49-F238E27FC236}">
                <a16:creationId xmlns:a16="http://schemas.microsoft.com/office/drawing/2014/main" id="{8598ECEC-4413-4244-8F21-0076EC511806}"/>
              </a:ext>
            </a:extLst>
          </p:cNvPr>
          <p:cNvSpPr>
            <a:spLocks noGrp="1"/>
          </p:cNvSpPr>
          <p:nvPr>
            <p:ph sz="half" idx="2"/>
          </p:nvPr>
        </p:nvSpPr>
        <p:spPr>
          <a:xfrm>
            <a:off x="559476" y="2432304"/>
            <a:ext cx="3563936" cy="3515555"/>
          </a:xfrm>
        </p:spPr>
        <p:txBody>
          <a:bodyPr>
            <a:normAutofit/>
          </a:bodyPr>
          <a:lstStyle/>
          <a:p>
            <a:pPr marL="0" lvl="0" indent="0">
              <a:buNone/>
            </a:pPr>
            <a:r>
              <a:rPr lang="en-US" sz="2200" dirty="0">
                <a:solidFill>
                  <a:schemeClr val="bg1">
                    <a:alpha val="60000"/>
                  </a:schemeClr>
                </a:solidFill>
              </a:rPr>
              <a:t>Power BI</a:t>
            </a:r>
          </a:p>
          <a:p>
            <a:pPr lvl="0">
              <a:buFontTx/>
              <a:buChar char="-"/>
            </a:pPr>
            <a:r>
              <a:rPr lang="en-US" sz="2200" dirty="0" err="1">
                <a:solidFill>
                  <a:schemeClr val="bg1"/>
                </a:solidFill>
                <a:hlinkClick r:id="rId2">
                  <a:extLst>
                    <a:ext uri="{A12FA001-AC4F-418D-AE19-62706E023703}">
                      <ahyp:hlinkClr xmlns:ahyp="http://schemas.microsoft.com/office/drawing/2018/hyperlinkcolor" val="tx"/>
                    </a:ext>
                  </a:extLst>
                </a:hlinkClick>
              </a:rPr>
              <a:t>DataCamp</a:t>
            </a:r>
            <a:r>
              <a:rPr lang="en-US" sz="2200" dirty="0">
                <a:solidFill>
                  <a:schemeClr val="bg1"/>
                </a:solidFill>
                <a:hlinkClick r:id="rId2">
                  <a:extLst>
                    <a:ext uri="{A12FA001-AC4F-418D-AE19-62706E023703}">
                      <ahyp:hlinkClr xmlns:ahyp="http://schemas.microsoft.com/office/drawing/2018/hyperlinkcolor" val="tx"/>
                    </a:ext>
                  </a:extLst>
                </a:hlinkClick>
              </a:rPr>
              <a:t> Introduction to Power BI</a:t>
            </a:r>
            <a:endParaRPr lang="en-US" sz="2200" dirty="0">
              <a:solidFill>
                <a:schemeClr val="bg1"/>
              </a:solidFill>
            </a:endParaRPr>
          </a:p>
          <a:p>
            <a:pPr marL="0" lvl="0" indent="0">
              <a:buNone/>
            </a:pPr>
            <a:r>
              <a:rPr lang="en-US" sz="2200" dirty="0">
                <a:solidFill>
                  <a:schemeClr val="bg1"/>
                </a:solidFill>
              </a:rPr>
              <a:t>- </a:t>
            </a:r>
            <a:r>
              <a:rPr lang="en-US" sz="2400" dirty="0">
                <a:solidFill>
                  <a:schemeClr val="bg1"/>
                </a:solidFill>
                <a:hlinkClick r:id="rId3">
                  <a:extLst>
                    <a:ext uri="{A12FA001-AC4F-418D-AE19-62706E023703}">
                      <ahyp:hlinkClr xmlns:ahyp="http://schemas.microsoft.com/office/drawing/2018/hyperlinkcolor" val="tx"/>
                    </a:ext>
                  </a:extLst>
                </a:hlinkClick>
              </a:rPr>
              <a:t>(1) Guy in a Cube - YouTube</a:t>
            </a:r>
            <a:endParaRPr lang="en-US" sz="2200" dirty="0">
              <a:solidFill>
                <a:schemeClr val="bg1"/>
              </a:solidFill>
            </a:endParaRPr>
          </a:p>
          <a:p>
            <a:pPr lvl="0"/>
            <a:endParaRPr lang="en-US" dirty="0"/>
          </a:p>
          <a:p>
            <a:endParaRPr lang="en-US" dirty="0"/>
          </a:p>
        </p:txBody>
      </p:sp>
      <p:sp>
        <p:nvSpPr>
          <p:cNvPr id="12" name="Text Placeholder 11">
            <a:extLst>
              <a:ext uri="{FF2B5EF4-FFF2-40B4-BE49-F238E27FC236}">
                <a16:creationId xmlns:a16="http://schemas.microsoft.com/office/drawing/2014/main" id="{3A63626D-0E6E-4023-ABFC-A744C9862159}"/>
              </a:ext>
            </a:extLst>
          </p:cNvPr>
          <p:cNvSpPr>
            <a:spLocks noGrp="1"/>
          </p:cNvSpPr>
          <p:nvPr>
            <p:ph type="body" sz="quarter" idx="13"/>
          </p:nvPr>
        </p:nvSpPr>
        <p:spPr>
          <a:xfrm>
            <a:off x="4341573" y="1731375"/>
            <a:ext cx="3566160" cy="535354"/>
          </a:xfrm>
        </p:spPr>
        <p:txBody>
          <a:bodyPr/>
          <a:lstStyle/>
          <a:p>
            <a:r>
              <a:rPr lang="en-US" dirty="0">
                <a:solidFill>
                  <a:schemeClr val="bg1"/>
                </a:solidFill>
              </a:rPr>
              <a:t>Preprocessing</a:t>
            </a:r>
          </a:p>
        </p:txBody>
      </p:sp>
      <p:sp>
        <p:nvSpPr>
          <p:cNvPr id="13" name="Content Placeholder 12">
            <a:extLst>
              <a:ext uri="{FF2B5EF4-FFF2-40B4-BE49-F238E27FC236}">
                <a16:creationId xmlns:a16="http://schemas.microsoft.com/office/drawing/2014/main" id="{258E9390-685C-4BAD-BFAD-EC56E81C4745}"/>
              </a:ext>
            </a:extLst>
          </p:cNvPr>
          <p:cNvSpPr>
            <a:spLocks noGrp="1"/>
          </p:cNvSpPr>
          <p:nvPr>
            <p:ph sz="quarter" idx="14"/>
          </p:nvPr>
        </p:nvSpPr>
        <p:spPr>
          <a:xfrm>
            <a:off x="4341573" y="2427370"/>
            <a:ext cx="3508755" cy="4079842"/>
          </a:xfrm>
        </p:spPr>
        <p:txBody>
          <a:bodyPr>
            <a:normAutofit fontScale="85000" lnSpcReduction="10000"/>
          </a:bodyPr>
          <a:lstStyle/>
          <a:p>
            <a:pPr marL="0" lvl="0" indent="0">
              <a:buNone/>
            </a:pPr>
            <a:r>
              <a:rPr lang="en-US" sz="2600" dirty="0">
                <a:solidFill>
                  <a:schemeClr val="bg1">
                    <a:alpha val="60000"/>
                  </a:schemeClr>
                </a:solidFill>
              </a:rPr>
              <a:t>P value </a:t>
            </a:r>
          </a:p>
          <a:p>
            <a:pPr marL="0" lvl="0" indent="0">
              <a:buNone/>
            </a:pPr>
            <a:r>
              <a:rPr lang="en-US" dirty="0">
                <a:solidFill>
                  <a:schemeClr val="bg1"/>
                </a:solidFill>
                <a:hlinkClick r:id="rId4">
                  <a:extLst>
                    <a:ext uri="{A12FA001-AC4F-418D-AE19-62706E023703}">
                      <ahyp:hlinkClr xmlns:ahyp="http://schemas.microsoft.com/office/drawing/2018/hyperlinkcolor" val="tx"/>
                    </a:ext>
                  </a:extLst>
                </a:hlinkClick>
              </a:rPr>
              <a:t>- (1) </a:t>
            </a:r>
            <a:r>
              <a:rPr lang="en-US" dirty="0" err="1">
                <a:solidFill>
                  <a:schemeClr val="bg1"/>
                </a:solidFill>
                <a:hlinkClick r:id="rId4">
                  <a:extLst>
                    <a:ext uri="{A12FA001-AC4F-418D-AE19-62706E023703}">
                      <ahyp:hlinkClr xmlns:ahyp="http://schemas.microsoft.com/office/drawing/2018/hyperlinkcolor" val="tx"/>
                    </a:ext>
                  </a:extLst>
                </a:hlinkClick>
              </a:rPr>
              <a:t>StatQuest</a:t>
            </a:r>
            <a:r>
              <a:rPr lang="en-US" dirty="0">
                <a:solidFill>
                  <a:schemeClr val="bg1"/>
                </a:solidFill>
                <a:hlinkClick r:id="rId4">
                  <a:extLst>
                    <a:ext uri="{A12FA001-AC4F-418D-AE19-62706E023703}">
                      <ahyp:hlinkClr xmlns:ahyp="http://schemas.microsoft.com/office/drawing/2018/hyperlinkcolor" val="tx"/>
                    </a:ext>
                  </a:extLst>
                </a:hlinkClick>
              </a:rPr>
              <a:t>: P Values, clearly explained – YouTube</a:t>
            </a:r>
            <a:endParaRPr lang="en-US" dirty="0">
              <a:solidFill>
                <a:schemeClr val="bg1"/>
              </a:solidFill>
            </a:endParaRPr>
          </a:p>
          <a:p>
            <a:pPr marL="0" lvl="0" indent="0">
              <a:buNone/>
            </a:pPr>
            <a:r>
              <a:rPr lang="en-US" dirty="0">
                <a:solidFill>
                  <a:schemeClr val="bg1"/>
                </a:solidFill>
                <a:hlinkClick r:id="rId5">
                  <a:extLst>
                    <a:ext uri="{A12FA001-AC4F-418D-AE19-62706E023703}">
                      <ahyp:hlinkClr xmlns:ahyp="http://schemas.microsoft.com/office/drawing/2018/hyperlinkcolor" val="tx"/>
                    </a:ext>
                  </a:extLst>
                </a:hlinkClick>
              </a:rPr>
              <a:t>- What is P-Value? - Understanding the meaning, math and methods | Machine Learning Plus</a:t>
            </a:r>
            <a:endParaRPr lang="en-US" dirty="0">
              <a:solidFill>
                <a:schemeClr val="bg1"/>
              </a:solidFill>
            </a:endParaRPr>
          </a:p>
          <a:p>
            <a:pPr marL="0" indent="0">
              <a:buNone/>
            </a:pPr>
            <a:r>
              <a:rPr lang="en-US" sz="2600" dirty="0">
                <a:solidFill>
                  <a:schemeClr val="bg1">
                    <a:alpha val="60000"/>
                  </a:schemeClr>
                </a:solidFill>
              </a:rPr>
              <a:t>Class Imbalance</a:t>
            </a:r>
          </a:p>
          <a:p>
            <a:pPr marL="0" indent="0">
              <a:buNone/>
            </a:pPr>
            <a:r>
              <a:rPr lang="en-US" dirty="0">
                <a:solidFill>
                  <a:schemeClr val="bg1"/>
                </a:solidFill>
                <a:hlinkClick r:id="rId6">
                  <a:extLst>
                    <a:ext uri="{A12FA001-AC4F-418D-AE19-62706E023703}">
                      <ahyp:hlinkClr xmlns:ahyp="http://schemas.microsoft.com/office/drawing/2018/hyperlinkcolor" val="tx"/>
                    </a:ext>
                  </a:extLst>
                </a:hlinkClick>
              </a:rPr>
              <a:t>- </a:t>
            </a:r>
            <a:r>
              <a:rPr lang="en-US" dirty="0">
                <a:solidFill>
                  <a:schemeClr val="bg1"/>
                </a:solidFill>
                <a:hlinkClick r:id="rId7">
                  <a:extLst>
                    <a:ext uri="{A12FA001-AC4F-418D-AE19-62706E023703}">
                      <ahyp:hlinkClr xmlns:ahyp="http://schemas.microsoft.com/office/drawing/2018/hyperlinkcolor" val="tx"/>
                    </a:ext>
                  </a:extLst>
                </a:hlinkClick>
              </a:rPr>
              <a:t>(1) Machine Learning Classification How to Deal with Imbalanced Data ❌ Practical ML Project with Python - YouTube</a:t>
            </a:r>
            <a:r>
              <a:rPr lang="en-US" dirty="0">
                <a:solidFill>
                  <a:schemeClr val="bg1"/>
                </a:solidFill>
                <a:hlinkClick r:id="rId6">
                  <a:extLst>
                    <a:ext uri="{A12FA001-AC4F-418D-AE19-62706E023703}">
                      <ahyp:hlinkClr xmlns:ahyp="http://schemas.microsoft.com/office/drawing/2018/hyperlinkcolor" val="tx"/>
                    </a:ext>
                  </a:extLst>
                </a:hlinkClick>
              </a:rPr>
              <a:t> </a:t>
            </a:r>
          </a:p>
          <a:p>
            <a:pPr marL="0" indent="0">
              <a:buNone/>
            </a:pPr>
            <a:r>
              <a:rPr lang="en-US" dirty="0">
                <a:solidFill>
                  <a:schemeClr val="bg1"/>
                </a:solidFill>
              </a:rPr>
              <a:t>- </a:t>
            </a:r>
            <a:r>
              <a:rPr lang="en-US" dirty="0">
                <a:solidFill>
                  <a:schemeClr val="bg1"/>
                </a:solidFill>
                <a:hlinkClick r:id="rId6">
                  <a:extLst>
                    <a:ext uri="{A12FA001-AC4F-418D-AE19-62706E023703}">
                      <ahyp:hlinkClr xmlns:ahyp="http://schemas.microsoft.com/office/drawing/2018/hyperlinkcolor" val="tx"/>
                    </a:ext>
                  </a:extLst>
                </a:hlinkClick>
              </a:rPr>
              <a:t>Imbalanced Classification | Handling Imbalanced Data using Python (analyticsvidhya.com)</a:t>
            </a:r>
            <a:endParaRPr lang="en-US" dirty="0">
              <a:solidFill>
                <a:schemeClr val="bg1"/>
              </a:solidFill>
            </a:endParaRPr>
          </a:p>
        </p:txBody>
      </p:sp>
      <p:sp>
        <p:nvSpPr>
          <p:cNvPr id="10" name="Text Placeholder 9">
            <a:extLst>
              <a:ext uri="{FF2B5EF4-FFF2-40B4-BE49-F238E27FC236}">
                <a16:creationId xmlns:a16="http://schemas.microsoft.com/office/drawing/2014/main" id="{34A9BC34-CFDB-4D7A-8D6C-1CE608D0909F}"/>
              </a:ext>
            </a:extLst>
          </p:cNvPr>
          <p:cNvSpPr>
            <a:spLocks noGrp="1"/>
          </p:cNvSpPr>
          <p:nvPr>
            <p:ph type="body" sz="quarter" idx="3"/>
          </p:nvPr>
        </p:nvSpPr>
        <p:spPr>
          <a:xfrm>
            <a:off x="8139659" y="1731375"/>
            <a:ext cx="3566160" cy="535354"/>
          </a:xfrm>
        </p:spPr>
        <p:txBody>
          <a:bodyPr/>
          <a:lstStyle/>
          <a:p>
            <a:r>
              <a:rPr lang="en-US" dirty="0">
                <a:solidFill>
                  <a:schemeClr val="bg1"/>
                </a:solidFill>
              </a:rPr>
              <a:t>Modeling</a:t>
            </a:r>
          </a:p>
        </p:txBody>
      </p:sp>
      <p:sp>
        <p:nvSpPr>
          <p:cNvPr id="11" name="Content Placeholder 10">
            <a:extLst>
              <a:ext uri="{FF2B5EF4-FFF2-40B4-BE49-F238E27FC236}">
                <a16:creationId xmlns:a16="http://schemas.microsoft.com/office/drawing/2014/main" id="{1D014E48-5DD9-49CE-AD5B-0FEF69204F68}"/>
              </a:ext>
            </a:extLst>
          </p:cNvPr>
          <p:cNvSpPr>
            <a:spLocks noGrp="1"/>
          </p:cNvSpPr>
          <p:nvPr>
            <p:ph sz="quarter" idx="4"/>
          </p:nvPr>
        </p:nvSpPr>
        <p:spPr>
          <a:xfrm>
            <a:off x="8139659" y="2427370"/>
            <a:ext cx="3889584" cy="4079842"/>
          </a:xfrm>
        </p:spPr>
        <p:txBody>
          <a:bodyPr>
            <a:normAutofit/>
          </a:bodyPr>
          <a:lstStyle/>
          <a:p>
            <a:pPr marL="0" lvl="0" indent="0">
              <a:buNone/>
            </a:pPr>
            <a:r>
              <a:rPr lang="en-US" dirty="0">
                <a:solidFill>
                  <a:schemeClr val="bg1">
                    <a:alpha val="60000"/>
                  </a:schemeClr>
                </a:solidFill>
              </a:rPr>
              <a:t>XGB Regressor</a:t>
            </a:r>
          </a:p>
          <a:p>
            <a:pPr marL="0" lvl="0" indent="0">
              <a:buNone/>
            </a:pPr>
            <a:r>
              <a:rPr lang="en-US" dirty="0">
                <a:solidFill>
                  <a:schemeClr val="bg1"/>
                </a:solidFill>
              </a:rPr>
              <a:t>- </a:t>
            </a:r>
            <a:r>
              <a:rPr lang="en-US" dirty="0" err="1">
                <a:solidFill>
                  <a:schemeClr val="bg1"/>
                </a:solidFill>
                <a:hlinkClick r:id="rId8">
                  <a:extLst>
                    <a:ext uri="{A12FA001-AC4F-418D-AE19-62706E023703}">
                      <ahyp:hlinkClr xmlns:ahyp="http://schemas.microsoft.com/office/drawing/2018/hyperlinkcolor" val="tx"/>
                    </a:ext>
                  </a:extLst>
                </a:hlinkClick>
              </a:rPr>
              <a:t>DataTechNotes</a:t>
            </a:r>
            <a:r>
              <a:rPr lang="en-US" dirty="0">
                <a:solidFill>
                  <a:schemeClr val="bg1"/>
                </a:solidFill>
                <a:hlinkClick r:id="rId8">
                  <a:extLst>
                    <a:ext uri="{A12FA001-AC4F-418D-AE19-62706E023703}">
                      <ahyp:hlinkClr xmlns:ahyp="http://schemas.microsoft.com/office/drawing/2018/hyperlinkcolor" val="tx"/>
                    </a:ext>
                  </a:extLst>
                </a:hlinkClick>
              </a:rPr>
              <a:t>: Regression Example with </a:t>
            </a:r>
            <a:r>
              <a:rPr lang="en-US" dirty="0" err="1">
                <a:solidFill>
                  <a:schemeClr val="bg1"/>
                </a:solidFill>
                <a:hlinkClick r:id="rId8">
                  <a:extLst>
                    <a:ext uri="{A12FA001-AC4F-418D-AE19-62706E023703}">
                      <ahyp:hlinkClr xmlns:ahyp="http://schemas.microsoft.com/office/drawing/2018/hyperlinkcolor" val="tx"/>
                    </a:ext>
                  </a:extLst>
                </a:hlinkClick>
              </a:rPr>
              <a:t>XGBRegressor</a:t>
            </a:r>
            <a:r>
              <a:rPr lang="en-US" dirty="0">
                <a:solidFill>
                  <a:schemeClr val="bg1"/>
                </a:solidFill>
                <a:hlinkClick r:id="rId8">
                  <a:extLst>
                    <a:ext uri="{A12FA001-AC4F-418D-AE19-62706E023703}">
                      <ahyp:hlinkClr xmlns:ahyp="http://schemas.microsoft.com/office/drawing/2018/hyperlinkcolor" val="tx"/>
                    </a:ext>
                  </a:extLst>
                </a:hlinkClick>
              </a:rPr>
              <a:t> in Python</a:t>
            </a:r>
            <a:endParaRPr lang="en-US" dirty="0">
              <a:solidFill>
                <a:schemeClr val="bg1"/>
              </a:solidFill>
            </a:endParaRPr>
          </a:p>
          <a:p>
            <a:pPr marL="0" lvl="0" indent="0">
              <a:buNone/>
            </a:pPr>
            <a:r>
              <a:rPr lang="en-US" dirty="0">
                <a:solidFill>
                  <a:schemeClr val="bg1">
                    <a:alpha val="60000"/>
                  </a:schemeClr>
                </a:solidFill>
              </a:rPr>
              <a:t>Random Forest Regressor</a:t>
            </a:r>
          </a:p>
          <a:p>
            <a:pPr marL="0" lvl="0" indent="0">
              <a:buNone/>
            </a:pPr>
            <a:r>
              <a:rPr lang="en-US" dirty="0">
                <a:solidFill>
                  <a:schemeClr val="bg1">
                    <a:alpha val="60000"/>
                  </a:schemeClr>
                </a:solidFill>
              </a:rPr>
              <a:t>- </a:t>
            </a:r>
            <a:r>
              <a:rPr lang="en-US" dirty="0" err="1">
                <a:solidFill>
                  <a:schemeClr val="bg1"/>
                </a:solidFill>
                <a:hlinkClick r:id="rId9">
                  <a:extLst>
                    <a:ext uri="{A12FA001-AC4F-418D-AE19-62706E023703}">
                      <ahyp:hlinkClr xmlns:ahyp="http://schemas.microsoft.com/office/drawing/2018/hyperlinkcolor" val="tx"/>
                    </a:ext>
                  </a:extLst>
                </a:hlinkClick>
              </a:rPr>
              <a:t>sklearn.ensemble.RandomForestRegressor</a:t>
            </a:r>
            <a:r>
              <a:rPr lang="en-US" dirty="0">
                <a:solidFill>
                  <a:schemeClr val="bg1"/>
                </a:solidFill>
                <a:hlinkClick r:id="rId9">
                  <a:extLst>
                    <a:ext uri="{A12FA001-AC4F-418D-AE19-62706E023703}">
                      <ahyp:hlinkClr xmlns:ahyp="http://schemas.microsoft.com/office/drawing/2018/hyperlinkcolor" val="tx"/>
                    </a:ext>
                  </a:extLst>
                </a:hlinkClick>
              </a:rPr>
              <a:t> — scikit-learn 1.1.1 documentation</a:t>
            </a:r>
            <a:endParaRPr lang="en-US" dirty="0">
              <a:solidFill>
                <a:schemeClr val="bg1"/>
              </a:solidFill>
            </a:endParaRPr>
          </a:p>
          <a:p>
            <a:pPr marL="0" lvl="0" indent="0">
              <a:buNone/>
            </a:pPr>
            <a:r>
              <a:rPr lang="en-US" dirty="0">
                <a:solidFill>
                  <a:schemeClr val="bg1">
                    <a:alpha val="60000"/>
                  </a:schemeClr>
                </a:solidFill>
              </a:rPr>
              <a:t>Poisson Regressor</a:t>
            </a:r>
          </a:p>
          <a:p>
            <a:pPr marL="0" lvl="0" indent="0">
              <a:buNone/>
            </a:pPr>
            <a:r>
              <a:rPr lang="en-US" dirty="0">
                <a:solidFill>
                  <a:schemeClr val="bg1">
                    <a:alpha val="60000"/>
                  </a:schemeClr>
                </a:solidFill>
              </a:rPr>
              <a:t>- </a:t>
            </a:r>
            <a:r>
              <a:rPr lang="en-US" dirty="0" err="1">
                <a:solidFill>
                  <a:schemeClr val="bg1"/>
                </a:solidFill>
                <a:hlinkClick r:id="rId10">
                  <a:extLst>
                    <a:ext uri="{A12FA001-AC4F-418D-AE19-62706E023703}">
                      <ahyp:hlinkClr xmlns:ahyp="http://schemas.microsoft.com/office/drawing/2018/hyperlinkcolor" val="tx"/>
                    </a:ext>
                  </a:extLst>
                </a:hlinkClick>
              </a:rPr>
              <a:t>sklearn.linear_model.PoissonRegressor</a:t>
            </a:r>
            <a:r>
              <a:rPr lang="en-US" dirty="0">
                <a:solidFill>
                  <a:schemeClr val="bg1"/>
                </a:solidFill>
                <a:hlinkClick r:id="rId10">
                  <a:extLst>
                    <a:ext uri="{A12FA001-AC4F-418D-AE19-62706E023703}">
                      <ahyp:hlinkClr xmlns:ahyp="http://schemas.microsoft.com/office/drawing/2018/hyperlinkcolor" val="tx"/>
                    </a:ext>
                  </a:extLst>
                </a:hlinkClick>
              </a:rPr>
              <a:t> — scikit-learn 1.1.1 documentation</a:t>
            </a:r>
            <a:endParaRPr lang="en-US" dirty="0">
              <a:solidFill>
                <a:schemeClr val="bg1"/>
              </a:solidFill>
            </a:endParaRPr>
          </a:p>
          <a:p>
            <a:pPr marL="0" lvl="0" indent="0">
              <a:buNone/>
            </a:pPr>
            <a:endParaRPr lang="en-US" dirty="0">
              <a:solidFill>
                <a:schemeClr val="bg1">
                  <a:alpha val="60000"/>
                </a:schemeClr>
              </a:solidFill>
            </a:endParaRPr>
          </a:p>
          <a:p>
            <a:pPr marL="0" lvl="0" indent="0">
              <a:buNone/>
            </a:pPr>
            <a:endParaRPr lang="en-US" dirty="0">
              <a:solidFill>
                <a:schemeClr val="bg1">
                  <a:alpha val="60000"/>
                </a:schemeClr>
              </a:solidFill>
            </a:endParaRPr>
          </a:p>
          <a:p>
            <a:pPr marL="0" lvl="0" indent="0">
              <a:buNone/>
            </a:pPr>
            <a:endParaRPr lang="en-US" dirty="0">
              <a:solidFill>
                <a:schemeClr val="bg1">
                  <a:alpha val="60000"/>
                </a:schemeClr>
              </a:solidFill>
            </a:endParaRPr>
          </a:p>
        </p:txBody>
      </p:sp>
      <p:sp>
        <p:nvSpPr>
          <p:cNvPr id="14" name="Date Placeholder 13">
            <a:extLst>
              <a:ext uri="{FF2B5EF4-FFF2-40B4-BE49-F238E27FC236}">
                <a16:creationId xmlns:a16="http://schemas.microsoft.com/office/drawing/2014/main" id="{D236478C-E242-44E0-8357-C72C9B588CA7}"/>
              </a:ext>
            </a:extLst>
          </p:cNvPr>
          <p:cNvSpPr>
            <a:spLocks noGrp="1"/>
          </p:cNvSpPr>
          <p:nvPr>
            <p:ph type="dt" sz="half" idx="10"/>
          </p:nvPr>
        </p:nvSpPr>
        <p:spPr>
          <a:xfrm>
            <a:off x="550863" y="6507212"/>
            <a:ext cx="2628900" cy="153888"/>
          </a:xfrm>
        </p:spPr>
        <p:txBody>
          <a:bodyPr/>
          <a:lstStyle/>
          <a:p>
            <a:r>
              <a:rPr lang="en-US" dirty="0">
                <a:solidFill>
                  <a:schemeClr val="bg1">
                    <a:alpha val="80000"/>
                  </a:schemeClr>
                </a:solidFill>
              </a:rPr>
              <a:t>Wednesday, June 8, 2022</a:t>
            </a:r>
          </a:p>
        </p:txBody>
      </p:sp>
      <p:sp>
        <p:nvSpPr>
          <p:cNvPr id="15" name="Footer Placeholder 14">
            <a:extLst>
              <a:ext uri="{FF2B5EF4-FFF2-40B4-BE49-F238E27FC236}">
                <a16:creationId xmlns:a16="http://schemas.microsoft.com/office/drawing/2014/main" id="{65A6DC02-681E-4AF7-AC6E-57CDDB2FBA28}"/>
              </a:ext>
            </a:extLst>
          </p:cNvPr>
          <p:cNvSpPr>
            <a:spLocks noGrp="1"/>
          </p:cNvSpPr>
          <p:nvPr>
            <p:ph type="ftr" sz="quarter" idx="11"/>
          </p:nvPr>
        </p:nvSpPr>
        <p:spPr>
          <a:xfrm>
            <a:off x="3359150" y="6507212"/>
            <a:ext cx="6379210" cy="153888"/>
          </a:xfrm>
        </p:spPr>
        <p:txBody>
          <a:bodyPr/>
          <a:lstStyle/>
          <a:p>
            <a:endParaRPr lang="en-US" dirty="0"/>
          </a:p>
        </p:txBody>
      </p:sp>
      <p:sp>
        <p:nvSpPr>
          <p:cNvPr id="16" name="Slide Number Placeholder 15">
            <a:extLst>
              <a:ext uri="{FF2B5EF4-FFF2-40B4-BE49-F238E27FC236}">
                <a16:creationId xmlns:a16="http://schemas.microsoft.com/office/drawing/2014/main" id="{CF0A8666-4477-461C-A79D-E91232EE973E}"/>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19</a:t>
            </a:fld>
            <a:endParaRPr lang="en-US"/>
          </a:p>
        </p:txBody>
      </p:sp>
    </p:spTree>
    <p:extLst>
      <p:ext uri="{BB962C8B-B14F-4D97-AF65-F5344CB8AC3E}">
        <p14:creationId xmlns:p14="http://schemas.microsoft.com/office/powerpoint/2010/main" val="14205470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AD72D26-24EF-4CBD-9431-A558CB7CA906}"/>
              </a:ext>
            </a:extLst>
          </p:cNvPr>
          <p:cNvSpPr>
            <a:spLocks noGrp="1"/>
          </p:cNvSpPr>
          <p:nvPr>
            <p:ph type="title"/>
          </p:nvPr>
        </p:nvSpPr>
        <p:spPr>
          <a:xfrm>
            <a:off x="550862" y="549275"/>
            <a:ext cx="11091600" cy="1332000"/>
          </a:xfrm>
        </p:spPr>
        <p:txBody>
          <a:bodyPr/>
          <a:lstStyle/>
          <a:p>
            <a:r>
              <a:rPr lang="en-US" dirty="0">
                <a:solidFill>
                  <a:schemeClr val="bg1"/>
                </a:solidFill>
              </a:rPr>
              <a:t>Machine Learning Life Cycle</a:t>
            </a:r>
          </a:p>
        </p:txBody>
      </p:sp>
      <p:graphicFrame>
        <p:nvGraphicFramePr>
          <p:cNvPr id="4" name="Content Placeholder 3" descr="Timeline Smart Art Placeholder ">
            <a:extLst>
              <a:ext uri="{FF2B5EF4-FFF2-40B4-BE49-F238E27FC236}">
                <a16:creationId xmlns:a16="http://schemas.microsoft.com/office/drawing/2014/main" id="{93897051-DA8D-4072-A594-51769F8D52F5}"/>
              </a:ext>
            </a:extLst>
          </p:cNvPr>
          <p:cNvGraphicFramePr>
            <a:graphicFrameLocks noGrp="1"/>
          </p:cNvGraphicFramePr>
          <p:nvPr>
            <p:ph idx="1"/>
            <p:extLst>
              <p:ext uri="{D42A27DB-BD31-4B8C-83A1-F6EECF244321}">
                <p14:modId xmlns:p14="http://schemas.microsoft.com/office/powerpoint/2010/main" val="479859202"/>
              </p:ext>
            </p:extLst>
          </p:nvPr>
        </p:nvGraphicFramePr>
        <p:xfrm>
          <a:off x="550863" y="2112963"/>
          <a:ext cx="11090275" cy="397986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Date Placeholder 1">
            <a:extLst>
              <a:ext uri="{FF2B5EF4-FFF2-40B4-BE49-F238E27FC236}">
                <a16:creationId xmlns:a16="http://schemas.microsoft.com/office/drawing/2014/main" id="{81FCAF0A-629F-4EC6-B3E6-563ED999F360}"/>
              </a:ext>
            </a:extLst>
          </p:cNvPr>
          <p:cNvSpPr>
            <a:spLocks noGrp="1"/>
          </p:cNvSpPr>
          <p:nvPr>
            <p:ph type="dt" sz="half" idx="10"/>
          </p:nvPr>
        </p:nvSpPr>
        <p:spPr>
          <a:xfrm>
            <a:off x="550862" y="6507212"/>
            <a:ext cx="2628900" cy="153888"/>
          </a:xfrm>
        </p:spPr>
        <p:txBody>
          <a:bodyPr/>
          <a:lstStyle/>
          <a:p>
            <a:r>
              <a:rPr lang="en-US" dirty="0">
                <a:solidFill>
                  <a:schemeClr val="bg1"/>
                </a:solidFill>
              </a:rPr>
              <a:t>Wednesday, June 8, 2022</a:t>
            </a:r>
          </a:p>
        </p:txBody>
      </p:sp>
      <p:sp>
        <p:nvSpPr>
          <p:cNvPr id="7" name="Footer Placeholder 6">
            <a:extLst>
              <a:ext uri="{FF2B5EF4-FFF2-40B4-BE49-F238E27FC236}">
                <a16:creationId xmlns:a16="http://schemas.microsoft.com/office/drawing/2014/main" id="{920A7C57-D6C5-4BA0-AB3C-41D4E3436B0E}"/>
              </a:ext>
            </a:extLst>
          </p:cNvPr>
          <p:cNvSpPr>
            <a:spLocks noGrp="1"/>
          </p:cNvSpPr>
          <p:nvPr>
            <p:ph type="ftr" sz="quarter" idx="11"/>
          </p:nvPr>
        </p:nvSpPr>
        <p:spPr>
          <a:xfrm>
            <a:off x="3359150" y="6507212"/>
            <a:ext cx="6379210" cy="153888"/>
          </a:xfrm>
        </p:spPr>
        <p:txBody>
          <a:bodyPr/>
          <a:lstStyle/>
          <a:p>
            <a:endParaRPr lang="en-US" dirty="0"/>
          </a:p>
        </p:txBody>
      </p:sp>
      <p:sp>
        <p:nvSpPr>
          <p:cNvPr id="6" name="Slide Number Placeholder 5">
            <a:extLst>
              <a:ext uri="{FF2B5EF4-FFF2-40B4-BE49-F238E27FC236}">
                <a16:creationId xmlns:a16="http://schemas.microsoft.com/office/drawing/2014/main" id="{5E5CAC52-3FD1-464A-805A-B8F7AF04574A}"/>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2</a:t>
            </a:fld>
            <a:endParaRPr lang="en-US"/>
          </a:p>
        </p:txBody>
      </p:sp>
    </p:spTree>
    <p:extLst>
      <p:ext uri="{BB962C8B-B14F-4D97-AF65-F5344CB8AC3E}">
        <p14:creationId xmlns:p14="http://schemas.microsoft.com/office/powerpoint/2010/main" val="26246300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7" name="Freeform: Shape 16">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 name="Oval 18">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Oval 20">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23" name="Group 22">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24" name="Freeform: Shape 23">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Freeform: Shape 24">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6" name="Oval 25">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 name="Oval 26">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29" name="Rectangle 28">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3F74947-4CA3-37E4-3A72-27348EC98E5D}"/>
              </a:ext>
            </a:extLst>
          </p:cNvPr>
          <p:cNvSpPr>
            <a:spLocks noGrp="1"/>
          </p:cNvSpPr>
          <p:nvPr>
            <p:ph type="title"/>
          </p:nvPr>
        </p:nvSpPr>
        <p:spPr>
          <a:xfrm>
            <a:off x="550864" y="549275"/>
            <a:ext cx="6373812" cy="984885"/>
          </a:xfrm>
          <a:solidFill>
            <a:schemeClr val="tx1"/>
          </a:solidFill>
        </p:spPr>
        <p:txBody>
          <a:bodyPr vert="horz" wrap="square" lIns="0" tIns="0" rIns="0" bIns="0" rtlCol="0" anchor="ctr" anchorCtr="0">
            <a:normAutofit/>
          </a:bodyPr>
          <a:lstStyle/>
          <a:p>
            <a:pPr>
              <a:lnSpc>
                <a:spcPct val="100000"/>
              </a:lnSpc>
            </a:pPr>
            <a:r>
              <a:rPr lang="en-US" dirty="0">
                <a:solidFill>
                  <a:schemeClr val="bg1"/>
                </a:solidFill>
              </a:rPr>
              <a:t>Questions ?</a:t>
            </a:r>
          </a:p>
        </p:txBody>
      </p:sp>
      <p:pic>
        <p:nvPicPr>
          <p:cNvPr id="10" name="Picture 9" descr="A picture containing calendar&#10;&#10;Description automatically generated">
            <a:extLst>
              <a:ext uri="{FF2B5EF4-FFF2-40B4-BE49-F238E27FC236}">
                <a16:creationId xmlns:a16="http://schemas.microsoft.com/office/drawing/2014/main" id="{4B8672E2-AFB1-7076-C4E2-D9989C5A0ACB}"/>
              </a:ext>
            </a:extLst>
          </p:cNvPr>
          <p:cNvPicPr>
            <a:picLocks noChangeAspect="1"/>
          </p:cNvPicPr>
          <p:nvPr/>
        </p:nvPicPr>
        <p:blipFill>
          <a:blip r:embed="rId2"/>
          <a:stretch>
            <a:fillRect/>
          </a:stretch>
        </p:blipFill>
        <p:spPr>
          <a:xfrm>
            <a:off x="190500" y="2139880"/>
            <a:ext cx="3774164" cy="3213415"/>
          </a:xfrm>
          <a:custGeom>
            <a:avLst/>
            <a:gdLst/>
            <a:ahLst/>
            <a:cxnLst/>
            <a:rect l="l" t="t" r="r" b="b"/>
            <a:pathLst>
              <a:path w="4064400" h="4223619">
                <a:moveTo>
                  <a:pt x="0" y="0"/>
                </a:moveTo>
                <a:lnTo>
                  <a:pt x="4064400" y="0"/>
                </a:lnTo>
                <a:lnTo>
                  <a:pt x="4064400" y="4223619"/>
                </a:lnTo>
                <a:lnTo>
                  <a:pt x="0" y="4223619"/>
                </a:lnTo>
                <a:close/>
              </a:path>
            </a:pathLst>
          </a:custGeom>
        </p:spPr>
      </p:pic>
      <p:pic>
        <p:nvPicPr>
          <p:cNvPr id="8" name="Content Placeholder 7">
            <a:extLst>
              <a:ext uri="{FF2B5EF4-FFF2-40B4-BE49-F238E27FC236}">
                <a16:creationId xmlns:a16="http://schemas.microsoft.com/office/drawing/2014/main" id="{8118A470-ABD3-9C1F-0FD7-E555613E766C}"/>
              </a:ext>
            </a:extLst>
          </p:cNvPr>
          <p:cNvPicPr>
            <a:picLocks noGrp="1" noChangeAspect="1"/>
          </p:cNvPicPr>
          <p:nvPr>
            <p:ph idx="1"/>
          </p:nvPr>
        </p:nvPicPr>
        <p:blipFill>
          <a:blip r:embed="rId3"/>
          <a:stretch>
            <a:fillRect/>
          </a:stretch>
        </p:blipFill>
        <p:spPr>
          <a:xfrm>
            <a:off x="4218662" y="2139881"/>
            <a:ext cx="3565527" cy="3213414"/>
          </a:xfrm>
          <a:custGeom>
            <a:avLst/>
            <a:gdLst/>
            <a:ahLst/>
            <a:cxnLst/>
            <a:rect l="l" t="t" r="r" b="b"/>
            <a:pathLst>
              <a:path w="4064400" h="4225292">
                <a:moveTo>
                  <a:pt x="0" y="0"/>
                </a:moveTo>
                <a:lnTo>
                  <a:pt x="4064400" y="0"/>
                </a:lnTo>
                <a:lnTo>
                  <a:pt x="4064400" y="4225292"/>
                </a:lnTo>
                <a:lnTo>
                  <a:pt x="0" y="4225292"/>
                </a:lnTo>
                <a:close/>
              </a:path>
            </a:pathLst>
          </a:custGeom>
        </p:spPr>
      </p:pic>
      <p:pic>
        <p:nvPicPr>
          <p:cNvPr id="12" name="Picture 11" descr="A collage of a person's face&#10;&#10;Description automatically generated with low confidence">
            <a:extLst>
              <a:ext uri="{FF2B5EF4-FFF2-40B4-BE49-F238E27FC236}">
                <a16:creationId xmlns:a16="http://schemas.microsoft.com/office/drawing/2014/main" id="{05C99DC8-6B5A-E5E6-A8C6-89B9A41C43A7}"/>
              </a:ext>
            </a:extLst>
          </p:cNvPr>
          <p:cNvPicPr>
            <a:picLocks noChangeAspect="1"/>
          </p:cNvPicPr>
          <p:nvPr/>
        </p:nvPicPr>
        <p:blipFill>
          <a:blip r:embed="rId4"/>
          <a:stretch>
            <a:fillRect/>
          </a:stretch>
        </p:blipFill>
        <p:spPr>
          <a:xfrm>
            <a:off x="8038187" y="2139881"/>
            <a:ext cx="3868063" cy="3213414"/>
          </a:xfrm>
          <a:custGeom>
            <a:avLst/>
            <a:gdLst/>
            <a:ahLst/>
            <a:cxnLst/>
            <a:rect l="l" t="t" r="r" b="b"/>
            <a:pathLst>
              <a:path w="4064400" h="4225292">
                <a:moveTo>
                  <a:pt x="0" y="0"/>
                </a:moveTo>
                <a:lnTo>
                  <a:pt x="4064400" y="0"/>
                </a:lnTo>
                <a:lnTo>
                  <a:pt x="4064400" y="4225292"/>
                </a:lnTo>
                <a:lnTo>
                  <a:pt x="0" y="4225292"/>
                </a:lnTo>
                <a:close/>
              </a:path>
            </a:pathLst>
          </a:custGeom>
        </p:spPr>
      </p:pic>
      <p:sp>
        <p:nvSpPr>
          <p:cNvPr id="4" name="Date Placeholder 3">
            <a:extLst>
              <a:ext uri="{FF2B5EF4-FFF2-40B4-BE49-F238E27FC236}">
                <a16:creationId xmlns:a16="http://schemas.microsoft.com/office/drawing/2014/main" id="{D6B67C22-2EB9-B28B-9716-BC3A290E5474}"/>
              </a:ext>
            </a:extLst>
          </p:cNvPr>
          <p:cNvSpPr>
            <a:spLocks noGrp="1"/>
          </p:cNvSpPr>
          <p:nvPr>
            <p:ph type="dt" sz="half" idx="10"/>
          </p:nvPr>
        </p:nvSpPr>
        <p:spPr>
          <a:xfrm>
            <a:off x="550863" y="6507212"/>
            <a:ext cx="2628900" cy="153888"/>
          </a:xfrm>
        </p:spPr>
        <p:txBody>
          <a:bodyPr vert="horz" wrap="square" lIns="0" tIns="0" rIns="0" bIns="0" rtlCol="0" anchor="ctr">
            <a:normAutofit/>
          </a:bodyPr>
          <a:lstStyle/>
          <a:p>
            <a:r>
              <a:rPr lang="en-US" dirty="0">
                <a:solidFill>
                  <a:schemeClr val="bg1">
                    <a:alpha val="80000"/>
                  </a:schemeClr>
                </a:solidFill>
              </a:rPr>
              <a:t>Wednesday, June 8, 2022</a:t>
            </a:r>
          </a:p>
        </p:txBody>
      </p:sp>
      <p:sp>
        <p:nvSpPr>
          <p:cNvPr id="5" name="Footer Placeholder 4">
            <a:extLst>
              <a:ext uri="{FF2B5EF4-FFF2-40B4-BE49-F238E27FC236}">
                <a16:creationId xmlns:a16="http://schemas.microsoft.com/office/drawing/2014/main" id="{A26FAE4B-FDF3-BB05-4652-3D319AAD0DE9}"/>
              </a:ext>
            </a:extLst>
          </p:cNvPr>
          <p:cNvSpPr>
            <a:spLocks noGrp="1"/>
          </p:cNvSpPr>
          <p:nvPr>
            <p:ph type="ftr" sz="quarter" idx="11"/>
          </p:nvPr>
        </p:nvSpPr>
        <p:spPr>
          <a:xfrm>
            <a:off x="3359150" y="6507212"/>
            <a:ext cx="6379210" cy="153888"/>
          </a:xfrm>
        </p:spPr>
        <p:txBody>
          <a:bodyPr vert="horz" wrap="square" lIns="0" tIns="0" rIns="0" bIns="0" rtlCol="0" anchor="ctr">
            <a:normAutofit/>
          </a:bodyPr>
          <a:lstStyle/>
          <a:p>
            <a:pPr>
              <a:spcAft>
                <a:spcPts val="600"/>
              </a:spcAft>
            </a:pPr>
            <a:r>
              <a:rPr lang="en-US" kern="1200">
                <a:solidFill>
                  <a:schemeClr val="tx1">
                    <a:alpha val="80000"/>
                  </a:schemeClr>
                </a:solidFill>
                <a:latin typeface="+mn-lt"/>
                <a:ea typeface="+mn-ea"/>
                <a:cs typeface="+mn-cs"/>
              </a:rPr>
              <a:t>Sample Footer Text</a:t>
            </a:r>
          </a:p>
        </p:txBody>
      </p:sp>
      <p:sp>
        <p:nvSpPr>
          <p:cNvPr id="6" name="Slide Number Placeholder 5">
            <a:extLst>
              <a:ext uri="{FF2B5EF4-FFF2-40B4-BE49-F238E27FC236}">
                <a16:creationId xmlns:a16="http://schemas.microsoft.com/office/drawing/2014/main" id="{9325B3CE-E6D6-024F-121D-938F83281CC9}"/>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20</a:t>
            </a:fld>
            <a:endParaRPr lang="en-US">
              <a:solidFill>
                <a:schemeClr val="tx1">
                  <a:alpha val="80000"/>
                </a:schemeClr>
              </a:solidFill>
            </a:endParaRPr>
          </a:p>
        </p:txBody>
      </p:sp>
    </p:spTree>
    <p:extLst>
      <p:ext uri="{BB962C8B-B14F-4D97-AF65-F5344CB8AC3E}">
        <p14:creationId xmlns:p14="http://schemas.microsoft.com/office/powerpoint/2010/main" val="30516326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2" name="Title 21">
            <a:extLst>
              <a:ext uri="{FF2B5EF4-FFF2-40B4-BE49-F238E27FC236}">
                <a16:creationId xmlns:a16="http://schemas.microsoft.com/office/drawing/2014/main" id="{F8FAEED9-1ECD-45F9-87A0-9394BAEABB79}"/>
              </a:ext>
            </a:extLst>
          </p:cNvPr>
          <p:cNvSpPr>
            <a:spLocks noGrp="1"/>
          </p:cNvSpPr>
          <p:nvPr>
            <p:ph type="ctrTitle"/>
          </p:nvPr>
        </p:nvSpPr>
        <p:spPr>
          <a:xfrm>
            <a:off x="550863" y="549275"/>
            <a:ext cx="5437187" cy="2986234"/>
          </a:xfrm>
        </p:spPr>
        <p:txBody>
          <a:bodyPr/>
          <a:lstStyle/>
          <a:p>
            <a:r>
              <a:rPr lang="en-US" dirty="0">
                <a:solidFill>
                  <a:schemeClr val="bg1"/>
                </a:solidFill>
              </a:rPr>
              <a:t>Thank You</a:t>
            </a:r>
          </a:p>
        </p:txBody>
      </p:sp>
      <p:sp>
        <p:nvSpPr>
          <p:cNvPr id="23" name="Subtitle 22">
            <a:extLst>
              <a:ext uri="{FF2B5EF4-FFF2-40B4-BE49-F238E27FC236}">
                <a16:creationId xmlns:a16="http://schemas.microsoft.com/office/drawing/2014/main" id="{8E5E4638-9BCB-4C2E-914F-CC868E2020D5}"/>
              </a:ext>
            </a:extLst>
          </p:cNvPr>
          <p:cNvSpPr>
            <a:spLocks noGrp="1"/>
          </p:cNvSpPr>
          <p:nvPr>
            <p:ph type="subTitle" idx="1"/>
          </p:nvPr>
        </p:nvSpPr>
        <p:spPr>
          <a:xfrm>
            <a:off x="-1509205" y="3224067"/>
            <a:ext cx="1371662" cy="1645113"/>
          </a:xfrm>
        </p:spPr>
        <p:txBody>
          <a:bodyPr/>
          <a:lstStyle/>
          <a:p>
            <a:endParaRPr lang="en-US" dirty="0"/>
          </a:p>
        </p:txBody>
      </p:sp>
      <p:pic>
        <p:nvPicPr>
          <p:cNvPr id="27" name="Picture Placeholder 26" descr="Data Points Digital background">
            <a:extLst>
              <a:ext uri="{FF2B5EF4-FFF2-40B4-BE49-F238E27FC236}">
                <a16:creationId xmlns:a16="http://schemas.microsoft.com/office/drawing/2014/main" id="{9E660784-34E2-4CDA-926A-DDD6AAF35046}"/>
              </a:ext>
            </a:extLst>
          </p:cNvPr>
          <p:cNvPicPr>
            <a:picLocks noGrp="1" noChangeAspect="1"/>
          </p:cNvPicPr>
          <p:nvPr>
            <p:ph type="pic" sz="quarter" idx="15"/>
          </p:nvPr>
        </p:nvPicPr>
        <p:blipFill rotWithShape="1">
          <a:blip r:embed="rId2" cstate="screen">
            <a:extLst>
              <a:ext uri="{28A0092B-C50C-407E-A947-70E740481C1C}">
                <a14:useLocalDpi xmlns:a14="http://schemas.microsoft.com/office/drawing/2010/main" val="0"/>
              </a:ext>
            </a:extLst>
          </a:blip>
          <a:srcRect/>
          <a:stretch/>
        </p:blipFill>
        <p:spPr>
          <a:xfrm>
            <a:off x="6556248" y="548640"/>
            <a:ext cx="5084064" cy="2880360"/>
          </a:xfrm>
        </p:spPr>
      </p:pic>
      <p:pic>
        <p:nvPicPr>
          <p:cNvPr id="33" name="Picture Placeholder 32" descr="Data Points Digital background">
            <a:extLst>
              <a:ext uri="{FF2B5EF4-FFF2-40B4-BE49-F238E27FC236}">
                <a16:creationId xmlns:a16="http://schemas.microsoft.com/office/drawing/2014/main" id="{48106962-23C6-4DFE-BB3A-E5FFF03F38CE}"/>
              </a:ext>
            </a:extLst>
          </p:cNvPr>
          <p:cNvPicPr>
            <a:picLocks noGrp="1" noChangeAspect="1"/>
          </p:cNvPicPr>
          <p:nvPr>
            <p:ph type="pic" sz="quarter" idx="16"/>
          </p:nvPr>
        </p:nvPicPr>
        <p:blipFill rotWithShape="1">
          <a:blip r:embed="rId3" cstate="screen">
            <a:extLst>
              <a:ext uri="{28A0092B-C50C-407E-A947-70E740481C1C}">
                <a14:useLocalDpi xmlns:a14="http://schemas.microsoft.com/office/drawing/2010/main" val="0"/>
              </a:ext>
            </a:extLst>
          </a:blip>
          <a:srcRect/>
          <a:stretch/>
        </p:blipFill>
        <p:spPr>
          <a:xfrm>
            <a:off x="6556248" y="3429000"/>
            <a:ext cx="5084064" cy="2880360"/>
          </a:xfrm>
        </p:spPr>
      </p:pic>
      <p:sp>
        <p:nvSpPr>
          <p:cNvPr id="4" name="Date Placeholder 3">
            <a:extLst>
              <a:ext uri="{FF2B5EF4-FFF2-40B4-BE49-F238E27FC236}">
                <a16:creationId xmlns:a16="http://schemas.microsoft.com/office/drawing/2014/main" id="{7823E305-6365-4345-8BD1-4A31C61D96CB}"/>
              </a:ext>
            </a:extLst>
          </p:cNvPr>
          <p:cNvSpPr>
            <a:spLocks noGrp="1"/>
          </p:cNvSpPr>
          <p:nvPr>
            <p:ph type="dt" sz="half" idx="10"/>
          </p:nvPr>
        </p:nvSpPr>
        <p:spPr>
          <a:xfrm>
            <a:off x="550863" y="6507212"/>
            <a:ext cx="2628900" cy="153888"/>
          </a:xfrm>
        </p:spPr>
        <p:txBody>
          <a:bodyPr/>
          <a:lstStyle/>
          <a:p>
            <a:r>
              <a:rPr lang="en-US" dirty="0">
                <a:solidFill>
                  <a:schemeClr val="bg1">
                    <a:alpha val="80000"/>
                  </a:schemeClr>
                </a:solidFill>
              </a:rPr>
              <a:t>Wednesday, June 8, 2022</a:t>
            </a:r>
          </a:p>
        </p:txBody>
      </p:sp>
      <p:sp>
        <p:nvSpPr>
          <p:cNvPr id="5" name="Footer Placeholder 4">
            <a:extLst>
              <a:ext uri="{FF2B5EF4-FFF2-40B4-BE49-F238E27FC236}">
                <a16:creationId xmlns:a16="http://schemas.microsoft.com/office/drawing/2014/main" id="{0B37A3FF-ED32-4C4A-A21F-848A3BF6F896}"/>
              </a:ext>
            </a:extLst>
          </p:cNvPr>
          <p:cNvSpPr>
            <a:spLocks noGrp="1"/>
          </p:cNvSpPr>
          <p:nvPr>
            <p:ph type="ftr" sz="quarter" idx="11"/>
          </p:nvPr>
        </p:nvSpPr>
        <p:spPr>
          <a:xfrm>
            <a:off x="3359150" y="6507212"/>
            <a:ext cx="6379210" cy="153888"/>
          </a:xfrm>
        </p:spPr>
        <p:txBody>
          <a:bodyPr/>
          <a:lstStyle/>
          <a:p>
            <a:endParaRPr lang="en-US" dirty="0"/>
          </a:p>
        </p:txBody>
      </p:sp>
      <p:sp>
        <p:nvSpPr>
          <p:cNvPr id="6" name="Slide Number Placeholder 5">
            <a:extLst>
              <a:ext uri="{FF2B5EF4-FFF2-40B4-BE49-F238E27FC236}">
                <a16:creationId xmlns:a16="http://schemas.microsoft.com/office/drawing/2014/main" id="{36E60F23-FB58-4EF8-82FD-E86CED25FDD4}"/>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21</a:t>
            </a:fld>
            <a:endParaRPr lang="en-US"/>
          </a:p>
        </p:txBody>
      </p:sp>
    </p:spTree>
    <p:extLst>
      <p:ext uri="{BB962C8B-B14F-4D97-AF65-F5344CB8AC3E}">
        <p14:creationId xmlns:p14="http://schemas.microsoft.com/office/powerpoint/2010/main" val="32477988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D2A30C0-1BC4-4764-9C0F-5D811CAB8312}"/>
              </a:ext>
            </a:extLst>
          </p:cNvPr>
          <p:cNvSpPr>
            <a:spLocks noGrp="1"/>
          </p:cNvSpPr>
          <p:nvPr>
            <p:ph type="ctrTitle"/>
          </p:nvPr>
        </p:nvSpPr>
        <p:spPr>
          <a:xfrm>
            <a:off x="548640" y="548640"/>
            <a:ext cx="8281987" cy="1253041"/>
          </a:xfrm>
        </p:spPr>
        <p:txBody>
          <a:bodyPr/>
          <a:lstStyle/>
          <a:p>
            <a:r>
              <a:rPr lang="en-US" dirty="0"/>
              <a:t>Team</a:t>
            </a:r>
          </a:p>
        </p:txBody>
      </p:sp>
      <p:pic>
        <p:nvPicPr>
          <p:cNvPr id="17" name="Picture Placeholder 16" descr="A man smiling in the office">
            <a:extLst>
              <a:ext uri="{FF2B5EF4-FFF2-40B4-BE49-F238E27FC236}">
                <a16:creationId xmlns:a16="http://schemas.microsoft.com/office/drawing/2014/main" id="{05ED5B1E-974F-476C-A3C9-572D3602E95E}"/>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a:stretch/>
        </p:blipFill>
        <p:spPr>
          <a:xfrm>
            <a:off x="1078992" y="1990724"/>
            <a:ext cx="1691640" cy="1435608"/>
          </a:xfrm>
        </p:spPr>
      </p:pic>
      <p:pic>
        <p:nvPicPr>
          <p:cNvPr id="36" name="Picture Placeholder 35" descr="A lady smiling in the office">
            <a:extLst>
              <a:ext uri="{FF2B5EF4-FFF2-40B4-BE49-F238E27FC236}">
                <a16:creationId xmlns:a16="http://schemas.microsoft.com/office/drawing/2014/main" id="{F3CCCCDF-EA66-4F5E-98F3-A05239CBBAC4}"/>
              </a:ext>
            </a:extLst>
          </p:cNvPr>
          <p:cNvPicPr>
            <a:picLocks noGrp="1" noChangeAspect="1"/>
          </p:cNvPicPr>
          <p:nvPr>
            <p:ph type="pic" sz="quarter" idx="14"/>
          </p:nvPr>
        </p:nvPicPr>
        <p:blipFill rotWithShape="1">
          <a:blip r:embed="rId4" cstate="screen">
            <a:extLst>
              <a:ext uri="{28A0092B-C50C-407E-A947-70E740481C1C}">
                <a14:useLocalDpi xmlns:a14="http://schemas.microsoft.com/office/drawing/2010/main" val="0"/>
              </a:ext>
            </a:extLst>
          </a:blip>
          <a:srcRect/>
          <a:stretch/>
        </p:blipFill>
        <p:spPr>
          <a:xfrm>
            <a:off x="3838384" y="1990724"/>
            <a:ext cx="1691640" cy="1435608"/>
          </a:xfrm>
        </p:spPr>
      </p:pic>
      <p:pic>
        <p:nvPicPr>
          <p:cNvPr id="38" name="Picture Placeholder 37" descr="A lady in the office smiling at the camera&#10;">
            <a:extLst>
              <a:ext uri="{FF2B5EF4-FFF2-40B4-BE49-F238E27FC236}">
                <a16:creationId xmlns:a16="http://schemas.microsoft.com/office/drawing/2014/main" id="{8A6BB597-41F4-432E-8432-8F39511B2941}"/>
              </a:ext>
            </a:extLst>
          </p:cNvPr>
          <p:cNvPicPr>
            <a:picLocks noGrp="1" noChangeAspect="1"/>
          </p:cNvPicPr>
          <p:nvPr>
            <p:ph type="pic" sz="quarter" idx="15"/>
          </p:nvPr>
        </p:nvPicPr>
        <p:blipFill rotWithShape="1">
          <a:blip r:embed="rId5" cstate="screen">
            <a:extLst>
              <a:ext uri="{28A0092B-C50C-407E-A947-70E740481C1C}">
                <a14:useLocalDpi xmlns:a14="http://schemas.microsoft.com/office/drawing/2010/main" val="0"/>
              </a:ext>
            </a:extLst>
          </a:blip>
          <a:srcRect/>
          <a:stretch/>
        </p:blipFill>
        <p:spPr>
          <a:xfrm>
            <a:off x="6661976" y="1993392"/>
            <a:ext cx="1691640" cy="1435608"/>
          </a:xfrm>
        </p:spPr>
      </p:pic>
      <p:pic>
        <p:nvPicPr>
          <p:cNvPr id="40" name="Picture Placeholder 39" descr="Smiling man with a beard">
            <a:extLst>
              <a:ext uri="{FF2B5EF4-FFF2-40B4-BE49-F238E27FC236}">
                <a16:creationId xmlns:a16="http://schemas.microsoft.com/office/drawing/2014/main" id="{76B2FC80-9F3B-46D8-94D9-882D90A858F6}"/>
              </a:ext>
            </a:extLst>
          </p:cNvPr>
          <p:cNvPicPr>
            <a:picLocks noGrp="1" noChangeAspect="1"/>
          </p:cNvPicPr>
          <p:nvPr>
            <p:ph type="pic" sz="quarter" idx="16"/>
          </p:nvPr>
        </p:nvPicPr>
        <p:blipFill rotWithShape="1">
          <a:blip r:embed="rId6" cstate="screen">
            <a:extLst>
              <a:ext uri="{28A0092B-C50C-407E-A947-70E740481C1C}">
                <a14:useLocalDpi xmlns:a14="http://schemas.microsoft.com/office/drawing/2010/main" val="0"/>
              </a:ext>
            </a:extLst>
          </a:blip>
          <a:srcRect/>
          <a:stretch/>
        </p:blipFill>
        <p:spPr>
          <a:xfrm>
            <a:off x="9485568" y="1990724"/>
            <a:ext cx="1691640" cy="1435608"/>
          </a:xfrm>
        </p:spPr>
      </p:pic>
      <p:sp>
        <p:nvSpPr>
          <p:cNvPr id="41" name="Text Placeholder 40">
            <a:extLst>
              <a:ext uri="{FF2B5EF4-FFF2-40B4-BE49-F238E27FC236}">
                <a16:creationId xmlns:a16="http://schemas.microsoft.com/office/drawing/2014/main" id="{91181F6D-A54F-4289-8C36-80ECE3B2C8E2}"/>
              </a:ext>
            </a:extLst>
          </p:cNvPr>
          <p:cNvSpPr>
            <a:spLocks noGrp="1"/>
          </p:cNvSpPr>
          <p:nvPr>
            <p:ph type="body" sz="quarter" idx="18"/>
          </p:nvPr>
        </p:nvSpPr>
        <p:spPr>
          <a:xfrm>
            <a:off x="1079500" y="3781425"/>
            <a:ext cx="1711325" cy="365760"/>
          </a:xfrm>
        </p:spPr>
        <p:txBody>
          <a:bodyPr/>
          <a:lstStyle/>
          <a:p>
            <a:r>
              <a:rPr lang="en-US" dirty="0"/>
              <a:t>Name</a:t>
            </a:r>
          </a:p>
        </p:txBody>
      </p:sp>
      <p:sp>
        <p:nvSpPr>
          <p:cNvPr id="15" name="Subtitle 14">
            <a:extLst>
              <a:ext uri="{FF2B5EF4-FFF2-40B4-BE49-F238E27FC236}">
                <a16:creationId xmlns:a16="http://schemas.microsoft.com/office/drawing/2014/main" id="{84D39D81-9726-4BD7-BDC0-FA0B2AD0D219}"/>
              </a:ext>
            </a:extLst>
          </p:cNvPr>
          <p:cNvSpPr>
            <a:spLocks noGrp="1"/>
          </p:cNvSpPr>
          <p:nvPr>
            <p:ph type="body" sz="quarter" idx="17"/>
          </p:nvPr>
        </p:nvSpPr>
        <p:spPr>
          <a:xfrm>
            <a:off x="1078733" y="4232949"/>
            <a:ext cx="1711572" cy="638175"/>
          </a:xfrm>
        </p:spPr>
        <p:txBody>
          <a:bodyPr/>
          <a:lstStyle/>
          <a:p>
            <a:r>
              <a:rPr lang="en-US" dirty="0"/>
              <a:t>Title</a:t>
            </a:r>
          </a:p>
        </p:txBody>
      </p:sp>
      <p:sp>
        <p:nvSpPr>
          <p:cNvPr id="43" name="Text Placeholder 42">
            <a:extLst>
              <a:ext uri="{FF2B5EF4-FFF2-40B4-BE49-F238E27FC236}">
                <a16:creationId xmlns:a16="http://schemas.microsoft.com/office/drawing/2014/main" id="{E4387CED-5FBE-4AFF-B64D-975B5574F16F}"/>
              </a:ext>
            </a:extLst>
          </p:cNvPr>
          <p:cNvSpPr>
            <a:spLocks noGrp="1"/>
          </p:cNvSpPr>
          <p:nvPr>
            <p:ph type="body" sz="quarter" idx="20"/>
          </p:nvPr>
        </p:nvSpPr>
        <p:spPr>
          <a:xfrm>
            <a:off x="3839151" y="3781425"/>
            <a:ext cx="1711325" cy="365760"/>
          </a:xfrm>
        </p:spPr>
        <p:txBody>
          <a:bodyPr/>
          <a:lstStyle/>
          <a:p>
            <a:r>
              <a:rPr lang="en-US" dirty="0"/>
              <a:t>Name</a:t>
            </a:r>
          </a:p>
        </p:txBody>
      </p:sp>
      <p:sp>
        <p:nvSpPr>
          <p:cNvPr id="42" name="Text Placeholder 41">
            <a:extLst>
              <a:ext uri="{FF2B5EF4-FFF2-40B4-BE49-F238E27FC236}">
                <a16:creationId xmlns:a16="http://schemas.microsoft.com/office/drawing/2014/main" id="{CCDF84CD-BC27-4182-9FBA-9D4FEED95410}"/>
              </a:ext>
            </a:extLst>
          </p:cNvPr>
          <p:cNvSpPr>
            <a:spLocks noGrp="1"/>
          </p:cNvSpPr>
          <p:nvPr>
            <p:ph type="body" sz="quarter" idx="19"/>
          </p:nvPr>
        </p:nvSpPr>
        <p:spPr>
          <a:xfrm>
            <a:off x="3838384" y="4232949"/>
            <a:ext cx="1711572" cy="638175"/>
          </a:xfrm>
        </p:spPr>
        <p:txBody>
          <a:bodyPr/>
          <a:lstStyle/>
          <a:p>
            <a:r>
              <a:rPr lang="en-US" dirty="0"/>
              <a:t>Title</a:t>
            </a:r>
          </a:p>
        </p:txBody>
      </p:sp>
      <p:sp>
        <p:nvSpPr>
          <p:cNvPr id="45" name="Text Placeholder 44">
            <a:extLst>
              <a:ext uri="{FF2B5EF4-FFF2-40B4-BE49-F238E27FC236}">
                <a16:creationId xmlns:a16="http://schemas.microsoft.com/office/drawing/2014/main" id="{FE5CD03B-066A-46AF-8FB8-E8A78074ABEF}"/>
              </a:ext>
            </a:extLst>
          </p:cNvPr>
          <p:cNvSpPr>
            <a:spLocks noGrp="1"/>
          </p:cNvSpPr>
          <p:nvPr>
            <p:ph type="body" sz="quarter" idx="22"/>
          </p:nvPr>
        </p:nvSpPr>
        <p:spPr>
          <a:xfrm>
            <a:off x="6662743" y="3781425"/>
            <a:ext cx="1711325" cy="365760"/>
          </a:xfrm>
        </p:spPr>
        <p:txBody>
          <a:bodyPr/>
          <a:lstStyle/>
          <a:p>
            <a:r>
              <a:rPr lang="en-US" dirty="0"/>
              <a:t>Name</a:t>
            </a:r>
          </a:p>
        </p:txBody>
      </p:sp>
      <p:sp>
        <p:nvSpPr>
          <p:cNvPr id="44" name="Text Placeholder 43">
            <a:extLst>
              <a:ext uri="{FF2B5EF4-FFF2-40B4-BE49-F238E27FC236}">
                <a16:creationId xmlns:a16="http://schemas.microsoft.com/office/drawing/2014/main" id="{10E83414-3440-46C7-8C07-7D073B69C422}"/>
              </a:ext>
            </a:extLst>
          </p:cNvPr>
          <p:cNvSpPr>
            <a:spLocks noGrp="1"/>
          </p:cNvSpPr>
          <p:nvPr>
            <p:ph type="body" sz="quarter" idx="21"/>
          </p:nvPr>
        </p:nvSpPr>
        <p:spPr>
          <a:xfrm>
            <a:off x="6661976" y="4232949"/>
            <a:ext cx="1711572" cy="638175"/>
          </a:xfrm>
        </p:spPr>
        <p:txBody>
          <a:bodyPr/>
          <a:lstStyle/>
          <a:p>
            <a:r>
              <a:rPr lang="en-US" dirty="0"/>
              <a:t>Title</a:t>
            </a:r>
          </a:p>
        </p:txBody>
      </p:sp>
      <p:sp>
        <p:nvSpPr>
          <p:cNvPr id="47" name="Text Placeholder 46">
            <a:extLst>
              <a:ext uri="{FF2B5EF4-FFF2-40B4-BE49-F238E27FC236}">
                <a16:creationId xmlns:a16="http://schemas.microsoft.com/office/drawing/2014/main" id="{F4640D91-CB97-4FCC-8FEF-F4B22B844DC4}"/>
              </a:ext>
            </a:extLst>
          </p:cNvPr>
          <p:cNvSpPr>
            <a:spLocks noGrp="1"/>
          </p:cNvSpPr>
          <p:nvPr>
            <p:ph type="body" sz="quarter" idx="24"/>
          </p:nvPr>
        </p:nvSpPr>
        <p:spPr>
          <a:xfrm>
            <a:off x="9433112" y="3787288"/>
            <a:ext cx="1711325" cy="365760"/>
          </a:xfrm>
        </p:spPr>
        <p:txBody>
          <a:bodyPr/>
          <a:lstStyle/>
          <a:p>
            <a:r>
              <a:rPr lang="en-US" dirty="0"/>
              <a:t>Name</a:t>
            </a:r>
          </a:p>
        </p:txBody>
      </p:sp>
      <p:sp>
        <p:nvSpPr>
          <p:cNvPr id="3" name="Text Placeholder 2">
            <a:extLst>
              <a:ext uri="{FF2B5EF4-FFF2-40B4-BE49-F238E27FC236}">
                <a16:creationId xmlns:a16="http://schemas.microsoft.com/office/drawing/2014/main" id="{B1C6A53C-7538-4FF9-BC09-EFC116FE7054}"/>
              </a:ext>
            </a:extLst>
          </p:cNvPr>
          <p:cNvSpPr>
            <a:spLocks noGrp="1"/>
          </p:cNvSpPr>
          <p:nvPr>
            <p:ph type="body" sz="quarter" idx="23"/>
          </p:nvPr>
        </p:nvSpPr>
        <p:spPr>
          <a:xfrm>
            <a:off x="9432345" y="4238812"/>
            <a:ext cx="1711572" cy="638175"/>
          </a:xfrm>
        </p:spPr>
        <p:txBody>
          <a:bodyPr/>
          <a:lstStyle/>
          <a:p>
            <a:r>
              <a:rPr lang="en-US" dirty="0"/>
              <a:t>Title</a:t>
            </a:r>
          </a:p>
        </p:txBody>
      </p:sp>
      <p:sp>
        <p:nvSpPr>
          <p:cNvPr id="7" name="Date Placeholder 6">
            <a:extLst>
              <a:ext uri="{FF2B5EF4-FFF2-40B4-BE49-F238E27FC236}">
                <a16:creationId xmlns:a16="http://schemas.microsoft.com/office/drawing/2014/main" id="{45F69D6A-822D-4DB9-A2CC-D9106F1F2B68}"/>
              </a:ext>
            </a:extLst>
          </p:cNvPr>
          <p:cNvSpPr>
            <a:spLocks noGrp="1"/>
          </p:cNvSpPr>
          <p:nvPr>
            <p:ph type="dt" sz="half" idx="10"/>
          </p:nvPr>
        </p:nvSpPr>
        <p:spPr>
          <a:xfrm>
            <a:off x="550863" y="6507212"/>
            <a:ext cx="2628900" cy="153888"/>
          </a:xfrm>
        </p:spPr>
        <p:txBody>
          <a:bodyPr/>
          <a:lstStyle/>
          <a:p>
            <a:r>
              <a:rPr lang="en-US"/>
              <a:t>Tuesday, February 2, 20XX</a:t>
            </a:r>
            <a:endParaRPr lang="en-US" dirty="0"/>
          </a:p>
        </p:txBody>
      </p:sp>
      <p:sp>
        <p:nvSpPr>
          <p:cNvPr id="8" name="Footer Placeholder 7">
            <a:extLst>
              <a:ext uri="{FF2B5EF4-FFF2-40B4-BE49-F238E27FC236}">
                <a16:creationId xmlns:a16="http://schemas.microsoft.com/office/drawing/2014/main" id="{6375D7F3-165A-439B-8D1D-6553B68C2886}"/>
              </a:ext>
            </a:extLst>
          </p:cNvPr>
          <p:cNvSpPr>
            <a:spLocks noGrp="1"/>
          </p:cNvSpPr>
          <p:nvPr>
            <p:ph type="ftr" sz="quarter" idx="11"/>
          </p:nvPr>
        </p:nvSpPr>
        <p:spPr>
          <a:xfrm>
            <a:off x="3359150" y="6507212"/>
            <a:ext cx="6379210" cy="153888"/>
          </a:xfrm>
        </p:spPr>
        <p:txBody>
          <a:bodyPr/>
          <a:lstStyle/>
          <a:p>
            <a:r>
              <a:rPr lang="en-US"/>
              <a:t>Sample Footer Text</a:t>
            </a:r>
          </a:p>
        </p:txBody>
      </p:sp>
      <p:sp>
        <p:nvSpPr>
          <p:cNvPr id="9" name="Slide Number Placeholder 8">
            <a:extLst>
              <a:ext uri="{FF2B5EF4-FFF2-40B4-BE49-F238E27FC236}">
                <a16:creationId xmlns:a16="http://schemas.microsoft.com/office/drawing/2014/main" id="{7AF9A883-CC44-4401-AE67-8FCEACB7DDDA}"/>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22</a:t>
            </a:fld>
            <a:endParaRPr lang="en-US"/>
          </a:p>
        </p:txBody>
      </p:sp>
    </p:spTree>
    <p:extLst>
      <p:ext uri="{BB962C8B-B14F-4D97-AF65-F5344CB8AC3E}">
        <p14:creationId xmlns:p14="http://schemas.microsoft.com/office/powerpoint/2010/main" val="29798766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4" name="Freeform: Shape 33">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6" name="Oval 35">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40" name="Group 39">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41" name="Freeform: Shape 40">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Shape 41">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3" name="Oval 42">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4" name="Oval 43">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46" name="Rectangle 45">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Placeholder 7" descr="Data Points Digital background">
            <a:extLst>
              <a:ext uri="{FF2B5EF4-FFF2-40B4-BE49-F238E27FC236}">
                <a16:creationId xmlns:a16="http://schemas.microsoft.com/office/drawing/2014/main" id="{5FED7C55-F545-49A1-90FD-D853A25AB453}"/>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a:fillRect/>
          </a:stretch>
        </p:blipFill>
        <p:spPr/>
      </p:pic>
      <p:sp>
        <p:nvSpPr>
          <p:cNvPr id="48" name="Rectangle 47">
            <a:extLst>
              <a:ext uri="{FF2B5EF4-FFF2-40B4-BE49-F238E27FC236}">
                <a16:creationId xmlns:a16="http://schemas.microsoft.com/office/drawing/2014/main" id="{3C64A91D-E535-4C24-A0E3-96A3810E3F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26FC4867-BA3E-4F8E-AB23-684F34DF3D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4">
            <a:extLst>
              <a:ext uri="{FF2B5EF4-FFF2-40B4-BE49-F238E27FC236}">
                <a16:creationId xmlns:a16="http://schemas.microsoft.com/office/drawing/2014/main" id="{40F1DF5B-353A-4270-8C10-6A1509441174}"/>
              </a:ext>
            </a:extLst>
          </p:cNvPr>
          <p:cNvSpPr>
            <a:spLocks noGrp="1"/>
          </p:cNvSpPr>
          <p:nvPr>
            <p:ph type="ctrTitle"/>
          </p:nvPr>
        </p:nvSpPr>
        <p:spPr>
          <a:xfrm>
            <a:off x="550863" y="549275"/>
            <a:ext cx="5437187" cy="2986234"/>
          </a:xfrm>
        </p:spPr>
        <p:txBody>
          <a:bodyPr vert="horz" wrap="square" lIns="0" tIns="0" rIns="0" bIns="0" rtlCol="0" anchor="b" anchorCtr="0">
            <a:normAutofit/>
          </a:bodyPr>
          <a:lstStyle/>
          <a:p>
            <a:pPr>
              <a:lnSpc>
                <a:spcPct val="100000"/>
              </a:lnSpc>
            </a:pPr>
            <a:r>
              <a:rPr lang="en-US" dirty="0"/>
              <a:t>Data Analysis</a:t>
            </a:r>
            <a:endParaRPr lang="en-US" sz="6400" kern="1200" dirty="0">
              <a:solidFill>
                <a:schemeClr val="tx1"/>
              </a:solidFill>
              <a:latin typeface="+mj-lt"/>
              <a:ea typeface="+mj-ea"/>
              <a:cs typeface="+mj-cs"/>
            </a:endParaRPr>
          </a:p>
        </p:txBody>
      </p:sp>
      <p:sp>
        <p:nvSpPr>
          <p:cNvPr id="16" name="Subtitle 15">
            <a:extLst>
              <a:ext uri="{FF2B5EF4-FFF2-40B4-BE49-F238E27FC236}">
                <a16:creationId xmlns:a16="http://schemas.microsoft.com/office/drawing/2014/main" id="{4BDCF583-1D5D-4235-97C2-39272B80A0B1}"/>
              </a:ext>
            </a:extLst>
          </p:cNvPr>
          <p:cNvSpPr>
            <a:spLocks noGrp="1"/>
          </p:cNvSpPr>
          <p:nvPr>
            <p:ph type="subTitle" idx="1"/>
          </p:nvPr>
        </p:nvSpPr>
        <p:spPr>
          <a:xfrm>
            <a:off x="550863" y="3827610"/>
            <a:ext cx="5437187" cy="2265216"/>
          </a:xfrm>
        </p:spPr>
        <p:txBody>
          <a:bodyPr vert="horz" wrap="square" lIns="0" tIns="0" rIns="0" bIns="0" rtlCol="0">
            <a:normAutofit/>
          </a:bodyPr>
          <a:lstStyle/>
          <a:p>
            <a:pPr marL="0" indent="0">
              <a:lnSpc>
                <a:spcPct val="100000"/>
              </a:lnSpc>
              <a:buNone/>
            </a:pPr>
            <a:endParaRPr lang="en-US" kern="1200" dirty="0">
              <a:latin typeface="+mn-lt"/>
              <a:ea typeface="+mn-ea"/>
              <a:cs typeface="+mn-cs"/>
            </a:endParaRPr>
          </a:p>
        </p:txBody>
      </p:sp>
      <p:sp>
        <p:nvSpPr>
          <p:cNvPr id="2" name="Date Placeholder 1">
            <a:extLst>
              <a:ext uri="{FF2B5EF4-FFF2-40B4-BE49-F238E27FC236}">
                <a16:creationId xmlns:a16="http://schemas.microsoft.com/office/drawing/2014/main" id="{2910D835-B454-4270-BB35-86A187307E6F}"/>
              </a:ext>
            </a:extLst>
          </p:cNvPr>
          <p:cNvSpPr>
            <a:spLocks noGrp="1"/>
          </p:cNvSpPr>
          <p:nvPr>
            <p:ph type="dt" sz="half" idx="10"/>
          </p:nvPr>
        </p:nvSpPr>
        <p:spPr/>
        <p:txBody>
          <a:bodyPr/>
          <a:lstStyle/>
          <a:p>
            <a:r>
              <a:rPr lang="en-US" dirty="0"/>
              <a:t>Wednesday, June 8, 2022</a:t>
            </a:r>
          </a:p>
        </p:txBody>
      </p:sp>
      <p:sp>
        <p:nvSpPr>
          <p:cNvPr id="3" name="Footer Placeholder 2">
            <a:extLst>
              <a:ext uri="{FF2B5EF4-FFF2-40B4-BE49-F238E27FC236}">
                <a16:creationId xmlns:a16="http://schemas.microsoft.com/office/drawing/2014/main" id="{7F7F653B-90B5-4F47-A33F-93DCB2EF68C2}"/>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E1E7D98D-6710-41D2-B258-E1A1059D29F8}"/>
              </a:ext>
            </a:extLst>
          </p:cNvPr>
          <p:cNvSpPr>
            <a:spLocks noGrp="1"/>
          </p:cNvSpPr>
          <p:nvPr>
            <p:ph type="sldNum" sz="quarter" idx="12"/>
          </p:nvPr>
        </p:nvSpPr>
        <p:spPr/>
        <p:txBody>
          <a:bodyPr/>
          <a:lstStyle/>
          <a:p>
            <a:fld id="{DBA1B0FB-D917-4C8C-928F-313BD683BF39}" type="slidenum">
              <a:rPr lang="en-US" smtClean="0"/>
              <a:t>3</a:t>
            </a:fld>
            <a:endParaRPr lang="en-US"/>
          </a:p>
        </p:txBody>
      </p:sp>
    </p:spTree>
    <p:extLst>
      <p:ext uri="{BB962C8B-B14F-4D97-AF65-F5344CB8AC3E}">
        <p14:creationId xmlns:p14="http://schemas.microsoft.com/office/powerpoint/2010/main" val="5600218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B18D636-CC10-4B1E-AA38-419DCCF2D9C9}"/>
              </a:ext>
            </a:extLst>
          </p:cNvPr>
          <p:cNvSpPr>
            <a:spLocks noGrp="1"/>
          </p:cNvSpPr>
          <p:nvPr>
            <p:ph type="title"/>
          </p:nvPr>
        </p:nvSpPr>
        <p:spPr>
          <a:xfrm>
            <a:off x="550862" y="549275"/>
            <a:ext cx="11097551" cy="1332000"/>
          </a:xfrm>
          <a:solidFill>
            <a:schemeClr val="bg1"/>
          </a:solidFill>
        </p:spPr>
        <p:txBody>
          <a:bodyPr>
            <a:normAutofit/>
          </a:bodyPr>
          <a:lstStyle/>
          <a:p>
            <a:r>
              <a:rPr lang="en-US" dirty="0"/>
              <a:t>Our data</a:t>
            </a:r>
          </a:p>
        </p:txBody>
      </p:sp>
      <p:sp>
        <p:nvSpPr>
          <p:cNvPr id="9" name="Text Placeholder 8">
            <a:extLst>
              <a:ext uri="{FF2B5EF4-FFF2-40B4-BE49-F238E27FC236}">
                <a16:creationId xmlns:a16="http://schemas.microsoft.com/office/drawing/2014/main" id="{0D098C43-2F2A-4100-89BC-5931039293FA}"/>
              </a:ext>
            </a:extLst>
          </p:cNvPr>
          <p:cNvSpPr>
            <a:spLocks noGrp="1"/>
          </p:cNvSpPr>
          <p:nvPr>
            <p:ph type="body" idx="1"/>
          </p:nvPr>
        </p:nvSpPr>
        <p:spPr>
          <a:xfrm>
            <a:off x="12848446" y="1546963"/>
            <a:ext cx="46575" cy="219389"/>
          </a:xfrm>
        </p:spPr>
        <p:txBody>
          <a:bodyPr/>
          <a:lstStyle/>
          <a:p>
            <a:endParaRPr lang="en-US" dirty="0"/>
          </a:p>
        </p:txBody>
      </p:sp>
      <p:pic>
        <p:nvPicPr>
          <p:cNvPr id="3" name="Content Placeholder 2" descr="Table, Excel&#10;&#10;Description automatically generated">
            <a:extLst>
              <a:ext uri="{FF2B5EF4-FFF2-40B4-BE49-F238E27FC236}">
                <a16:creationId xmlns:a16="http://schemas.microsoft.com/office/drawing/2014/main" id="{AE1F3B8B-4012-49BE-AF6F-4E8A8B8BA19C}"/>
              </a:ext>
            </a:extLst>
          </p:cNvPr>
          <p:cNvPicPr>
            <a:picLocks noGrp="1" noChangeAspect="1"/>
          </p:cNvPicPr>
          <p:nvPr>
            <p:ph sz="half" idx="2"/>
          </p:nvPr>
        </p:nvPicPr>
        <p:blipFill>
          <a:blip r:embed="rId3"/>
          <a:stretch>
            <a:fillRect/>
          </a:stretch>
        </p:blipFill>
        <p:spPr>
          <a:xfrm>
            <a:off x="258225" y="1405676"/>
            <a:ext cx="11766006" cy="4819759"/>
          </a:xfrm>
        </p:spPr>
      </p:pic>
      <p:sp>
        <p:nvSpPr>
          <p:cNvPr id="11" name="Text Placeholder 10">
            <a:extLst>
              <a:ext uri="{FF2B5EF4-FFF2-40B4-BE49-F238E27FC236}">
                <a16:creationId xmlns:a16="http://schemas.microsoft.com/office/drawing/2014/main" id="{60726BA7-44D6-4116-90E3-38325026EAAD}"/>
              </a:ext>
            </a:extLst>
          </p:cNvPr>
          <p:cNvSpPr>
            <a:spLocks noGrp="1"/>
          </p:cNvSpPr>
          <p:nvPr>
            <p:ph type="body" sz="quarter" idx="3"/>
          </p:nvPr>
        </p:nvSpPr>
        <p:spPr>
          <a:xfrm flipH="1">
            <a:off x="12740470" y="1405676"/>
            <a:ext cx="45719" cy="205466"/>
          </a:xfrm>
        </p:spPr>
        <p:txBody>
          <a:bodyPr/>
          <a:lstStyle/>
          <a:p>
            <a:endParaRPr lang="en-US" dirty="0"/>
          </a:p>
        </p:txBody>
      </p:sp>
      <p:sp>
        <p:nvSpPr>
          <p:cNvPr id="12" name="Content Placeholder 11">
            <a:extLst>
              <a:ext uri="{FF2B5EF4-FFF2-40B4-BE49-F238E27FC236}">
                <a16:creationId xmlns:a16="http://schemas.microsoft.com/office/drawing/2014/main" id="{7FB7F30B-2A84-4C44-BC5A-E826ED6E74A2}"/>
              </a:ext>
            </a:extLst>
          </p:cNvPr>
          <p:cNvSpPr>
            <a:spLocks noGrp="1"/>
          </p:cNvSpPr>
          <p:nvPr>
            <p:ph sz="quarter" idx="4"/>
          </p:nvPr>
        </p:nvSpPr>
        <p:spPr>
          <a:xfrm flipH="1">
            <a:off x="12635207" y="4332302"/>
            <a:ext cx="194838" cy="71021"/>
          </a:xfrm>
        </p:spPr>
        <p:txBody>
          <a:bodyPr/>
          <a:lstStyle/>
          <a:p>
            <a:endParaRPr lang="en-US" dirty="0"/>
          </a:p>
        </p:txBody>
      </p:sp>
      <p:sp>
        <p:nvSpPr>
          <p:cNvPr id="4" name="Date Placeholder 3">
            <a:extLst>
              <a:ext uri="{FF2B5EF4-FFF2-40B4-BE49-F238E27FC236}">
                <a16:creationId xmlns:a16="http://schemas.microsoft.com/office/drawing/2014/main" id="{0C329F70-04F7-4C70-BCF8-D4371F54EF2F}"/>
              </a:ext>
            </a:extLst>
          </p:cNvPr>
          <p:cNvSpPr>
            <a:spLocks noGrp="1"/>
          </p:cNvSpPr>
          <p:nvPr>
            <p:ph type="dt" sz="half" idx="10"/>
          </p:nvPr>
        </p:nvSpPr>
        <p:spPr>
          <a:xfrm>
            <a:off x="550863" y="6507212"/>
            <a:ext cx="2628900" cy="153888"/>
          </a:xfrm>
        </p:spPr>
        <p:txBody>
          <a:bodyPr/>
          <a:lstStyle/>
          <a:p>
            <a:r>
              <a:rPr lang="en-US" dirty="0">
                <a:solidFill>
                  <a:schemeClr val="tx1">
                    <a:alpha val="80000"/>
                  </a:schemeClr>
                </a:solidFill>
              </a:rPr>
              <a:t>Wednesday, June 8, 2022</a:t>
            </a:r>
          </a:p>
        </p:txBody>
      </p:sp>
      <p:sp>
        <p:nvSpPr>
          <p:cNvPr id="5" name="Footer Placeholder 4">
            <a:extLst>
              <a:ext uri="{FF2B5EF4-FFF2-40B4-BE49-F238E27FC236}">
                <a16:creationId xmlns:a16="http://schemas.microsoft.com/office/drawing/2014/main" id="{06A3302E-502D-4151-81C9-5FD6AF9596D6}"/>
              </a:ext>
            </a:extLst>
          </p:cNvPr>
          <p:cNvSpPr>
            <a:spLocks noGrp="1"/>
          </p:cNvSpPr>
          <p:nvPr>
            <p:ph type="ftr" sz="quarter" idx="11"/>
          </p:nvPr>
        </p:nvSpPr>
        <p:spPr>
          <a:xfrm>
            <a:off x="3359150" y="6507212"/>
            <a:ext cx="6379210" cy="153888"/>
          </a:xfrm>
        </p:spPr>
        <p:txBody>
          <a:bodyPr/>
          <a:lstStyle/>
          <a:p>
            <a:endParaRPr lang="en-US" dirty="0"/>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4</a:t>
            </a:fld>
            <a:endParaRPr lang="en-US"/>
          </a:p>
        </p:txBody>
      </p:sp>
    </p:spTree>
    <p:extLst>
      <p:ext uri="{BB962C8B-B14F-4D97-AF65-F5344CB8AC3E}">
        <p14:creationId xmlns:p14="http://schemas.microsoft.com/office/powerpoint/2010/main" val="16639735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B18D636-CC10-4B1E-AA38-419DCCF2D9C9}"/>
              </a:ext>
            </a:extLst>
          </p:cNvPr>
          <p:cNvSpPr>
            <a:spLocks noGrp="1"/>
          </p:cNvSpPr>
          <p:nvPr>
            <p:ph type="title"/>
          </p:nvPr>
        </p:nvSpPr>
        <p:spPr>
          <a:xfrm>
            <a:off x="319059" y="398497"/>
            <a:ext cx="11097551" cy="1332000"/>
          </a:xfrm>
          <a:solidFill>
            <a:schemeClr val="tx1"/>
          </a:solidFill>
        </p:spPr>
        <p:txBody>
          <a:bodyPr>
            <a:normAutofit/>
          </a:bodyPr>
          <a:lstStyle/>
          <a:p>
            <a:r>
              <a:rPr lang="en-US" dirty="0">
                <a:solidFill>
                  <a:schemeClr val="bg1"/>
                </a:solidFill>
              </a:rPr>
              <a:t>We gathered 20 questions about the data</a:t>
            </a:r>
          </a:p>
        </p:txBody>
      </p:sp>
      <p:sp>
        <p:nvSpPr>
          <p:cNvPr id="9" name="Text Placeholder 8">
            <a:extLst>
              <a:ext uri="{FF2B5EF4-FFF2-40B4-BE49-F238E27FC236}">
                <a16:creationId xmlns:a16="http://schemas.microsoft.com/office/drawing/2014/main" id="{0D098C43-2F2A-4100-89BC-5931039293FA}"/>
              </a:ext>
            </a:extLst>
          </p:cNvPr>
          <p:cNvSpPr>
            <a:spLocks noGrp="1"/>
          </p:cNvSpPr>
          <p:nvPr>
            <p:ph type="body" idx="1"/>
          </p:nvPr>
        </p:nvSpPr>
        <p:spPr>
          <a:xfrm>
            <a:off x="12848446" y="1546963"/>
            <a:ext cx="46575" cy="219389"/>
          </a:xfrm>
        </p:spPr>
        <p:txBody>
          <a:bodyPr/>
          <a:lstStyle/>
          <a:p>
            <a:endParaRPr lang="en-US" dirty="0"/>
          </a:p>
        </p:txBody>
      </p:sp>
      <p:sp>
        <p:nvSpPr>
          <p:cNvPr id="10" name="Content Placeholder 9">
            <a:extLst>
              <a:ext uri="{FF2B5EF4-FFF2-40B4-BE49-F238E27FC236}">
                <a16:creationId xmlns:a16="http://schemas.microsoft.com/office/drawing/2014/main" id="{1DB251F7-EBE7-46AC-A920-FFE2C5AF68EA}"/>
              </a:ext>
            </a:extLst>
          </p:cNvPr>
          <p:cNvSpPr>
            <a:spLocks noGrp="1"/>
          </p:cNvSpPr>
          <p:nvPr>
            <p:ph sz="half" idx="2"/>
          </p:nvPr>
        </p:nvSpPr>
        <p:spPr>
          <a:xfrm>
            <a:off x="12774267" y="331436"/>
            <a:ext cx="194935" cy="390699"/>
          </a:xfrm>
        </p:spPr>
        <p:txBody>
          <a:bodyPr/>
          <a:lstStyle/>
          <a:p>
            <a:pPr marL="0" indent="0">
              <a:buNone/>
            </a:pPr>
            <a:endParaRPr lang="en-US" dirty="0">
              <a:solidFill>
                <a:schemeClr val="tx1">
                  <a:lumMod val="95000"/>
                  <a:alpha val="60000"/>
                </a:schemeClr>
              </a:solidFill>
            </a:endParaRPr>
          </a:p>
        </p:txBody>
      </p:sp>
      <p:sp>
        <p:nvSpPr>
          <p:cNvPr id="11" name="Text Placeholder 10">
            <a:extLst>
              <a:ext uri="{FF2B5EF4-FFF2-40B4-BE49-F238E27FC236}">
                <a16:creationId xmlns:a16="http://schemas.microsoft.com/office/drawing/2014/main" id="{60726BA7-44D6-4116-90E3-38325026EAAD}"/>
              </a:ext>
            </a:extLst>
          </p:cNvPr>
          <p:cNvSpPr>
            <a:spLocks noGrp="1"/>
          </p:cNvSpPr>
          <p:nvPr>
            <p:ph type="body" sz="quarter" idx="3"/>
          </p:nvPr>
        </p:nvSpPr>
        <p:spPr>
          <a:xfrm flipH="1">
            <a:off x="12740470" y="1405676"/>
            <a:ext cx="45719" cy="205466"/>
          </a:xfrm>
        </p:spPr>
        <p:txBody>
          <a:bodyPr/>
          <a:lstStyle/>
          <a:p>
            <a:endParaRPr lang="en-US" dirty="0"/>
          </a:p>
        </p:txBody>
      </p:sp>
      <p:sp>
        <p:nvSpPr>
          <p:cNvPr id="12" name="Content Placeholder 11">
            <a:extLst>
              <a:ext uri="{FF2B5EF4-FFF2-40B4-BE49-F238E27FC236}">
                <a16:creationId xmlns:a16="http://schemas.microsoft.com/office/drawing/2014/main" id="{7FB7F30B-2A84-4C44-BC5A-E826ED6E74A2}"/>
              </a:ext>
            </a:extLst>
          </p:cNvPr>
          <p:cNvSpPr>
            <a:spLocks noGrp="1"/>
          </p:cNvSpPr>
          <p:nvPr>
            <p:ph sz="quarter" idx="4"/>
          </p:nvPr>
        </p:nvSpPr>
        <p:spPr>
          <a:xfrm flipH="1">
            <a:off x="12635207" y="4332302"/>
            <a:ext cx="194838" cy="71021"/>
          </a:xfrm>
        </p:spPr>
        <p:txBody>
          <a:bodyPr/>
          <a:lstStyle/>
          <a:p>
            <a:endParaRPr lang="en-US" dirty="0"/>
          </a:p>
        </p:txBody>
      </p:sp>
      <p:sp>
        <p:nvSpPr>
          <p:cNvPr id="4" name="Date Placeholder 3">
            <a:extLst>
              <a:ext uri="{FF2B5EF4-FFF2-40B4-BE49-F238E27FC236}">
                <a16:creationId xmlns:a16="http://schemas.microsoft.com/office/drawing/2014/main" id="{0C329F70-04F7-4C70-BCF8-D4371F54EF2F}"/>
              </a:ext>
            </a:extLst>
          </p:cNvPr>
          <p:cNvSpPr>
            <a:spLocks noGrp="1"/>
          </p:cNvSpPr>
          <p:nvPr>
            <p:ph type="dt" sz="half" idx="10"/>
          </p:nvPr>
        </p:nvSpPr>
        <p:spPr>
          <a:xfrm>
            <a:off x="550863" y="6507212"/>
            <a:ext cx="2628900" cy="153888"/>
          </a:xfrm>
        </p:spPr>
        <p:txBody>
          <a:bodyPr/>
          <a:lstStyle/>
          <a:p>
            <a:r>
              <a:rPr lang="en-US" dirty="0">
                <a:solidFill>
                  <a:schemeClr val="bg1">
                    <a:alpha val="80000"/>
                  </a:schemeClr>
                </a:solidFill>
              </a:rPr>
              <a:t>Wednesday, June 8, 2022</a:t>
            </a:r>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5</a:t>
            </a:fld>
            <a:endParaRPr lang="en-US"/>
          </a:p>
        </p:txBody>
      </p:sp>
      <p:sp>
        <p:nvSpPr>
          <p:cNvPr id="2" name="TextBox 1">
            <a:extLst>
              <a:ext uri="{FF2B5EF4-FFF2-40B4-BE49-F238E27FC236}">
                <a16:creationId xmlns:a16="http://schemas.microsoft.com/office/drawing/2014/main" id="{87FCB0B0-6BC1-FD72-3CD5-3C1E1EE116A3}"/>
              </a:ext>
            </a:extLst>
          </p:cNvPr>
          <p:cNvSpPr txBox="1"/>
          <p:nvPr/>
        </p:nvSpPr>
        <p:spPr>
          <a:xfrm flipH="1">
            <a:off x="344803" y="1138976"/>
            <a:ext cx="11502393" cy="5293757"/>
          </a:xfrm>
          <a:prstGeom prst="rect">
            <a:avLst/>
          </a:prstGeom>
          <a:noFill/>
        </p:spPr>
        <p:txBody>
          <a:bodyPr wrap="square" rtlCol="0">
            <a:spAutoFit/>
          </a:bodyPr>
          <a:lstStyle/>
          <a:p>
            <a:pPr algn="l">
              <a:buFont typeface="+mj-lt"/>
              <a:buAutoNum type="arabicPeriod"/>
            </a:pPr>
            <a:r>
              <a:rPr lang="en-US" sz="1600" b="0" i="0" dirty="0">
                <a:solidFill>
                  <a:schemeClr val="bg1"/>
                </a:solidFill>
                <a:effectLst/>
                <a:latin typeface="-apple-system"/>
              </a:rPr>
              <a:t>what is the airline that has the most expensive ticket (business and economy)?</a:t>
            </a:r>
            <a:r>
              <a:rPr lang="en-US" sz="1600" b="0" i="0" dirty="0">
                <a:effectLst/>
                <a:latin typeface="-apple-system"/>
              </a:rPr>
              <a:t>what is the airline that has the c</a:t>
            </a:r>
          </a:p>
          <a:p>
            <a:pPr algn="l">
              <a:buFont typeface="+mj-lt"/>
              <a:buAutoNum type="arabicPeriod"/>
            </a:pPr>
            <a:r>
              <a:rPr lang="en-US" sz="1600" b="0" i="0" dirty="0">
                <a:solidFill>
                  <a:schemeClr val="bg1"/>
                </a:solidFill>
                <a:effectLst/>
                <a:latin typeface="-apple-system"/>
              </a:rPr>
              <a:t>What is the most airline used?</a:t>
            </a:r>
          </a:p>
          <a:p>
            <a:pPr algn="l">
              <a:buFont typeface="+mj-lt"/>
              <a:buAutoNum type="arabicPeriod"/>
            </a:pPr>
            <a:r>
              <a:rPr lang="en-US" sz="1600" b="0" i="0" dirty="0">
                <a:solidFill>
                  <a:schemeClr val="bg1"/>
                </a:solidFill>
                <a:effectLst/>
                <a:latin typeface="-apple-system"/>
              </a:rPr>
              <a:t>what is the most expensive 'business type' ticket in each airline and what is its duration and date?</a:t>
            </a:r>
          </a:p>
          <a:p>
            <a:pPr algn="l">
              <a:buFont typeface="+mj-lt"/>
              <a:buAutoNum type="arabicPeriod"/>
            </a:pPr>
            <a:r>
              <a:rPr lang="en-US" sz="1600" b="0" i="0" dirty="0">
                <a:solidFill>
                  <a:schemeClr val="bg1"/>
                </a:solidFill>
                <a:effectLst/>
                <a:latin typeface="-apple-system"/>
              </a:rPr>
              <a:t>what is the cheapest 'business type' ticket in each airline and what is its duration and date?</a:t>
            </a:r>
          </a:p>
          <a:p>
            <a:pPr algn="l">
              <a:buFont typeface="+mj-lt"/>
              <a:buAutoNum type="arabicPeriod"/>
            </a:pPr>
            <a:r>
              <a:rPr lang="en-US" sz="1600" b="0" i="0" dirty="0">
                <a:solidFill>
                  <a:schemeClr val="bg1"/>
                </a:solidFill>
                <a:effectLst/>
                <a:latin typeface="-apple-system"/>
              </a:rPr>
              <a:t>what is the most expensive 'economy type' ticket in each airline and what is its duration and date?</a:t>
            </a:r>
          </a:p>
          <a:p>
            <a:pPr algn="l">
              <a:buFont typeface="+mj-lt"/>
              <a:buAutoNum type="arabicPeriod"/>
            </a:pPr>
            <a:r>
              <a:rPr lang="en-US" sz="1600" b="0" i="0" dirty="0">
                <a:solidFill>
                  <a:schemeClr val="bg1"/>
                </a:solidFill>
                <a:effectLst/>
                <a:latin typeface="-apple-system"/>
              </a:rPr>
              <a:t>what is the cheapest 'economy type' ticket in each airline and what is its duration and date?</a:t>
            </a:r>
          </a:p>
          <a:p>
            <a:pPr algn="l">
              <a:buFont typeface="+mj-lt"/>
              <a:buAutoNum type="arabicPeriod"/>
            </a:pPr>
            <a:r>
              <a:rPr lang="en-US" sz="1600" b="0" i="0" dirty="0">
                <a:solidFill>
                  <a:schemeClr val="bg1"/>
                </a:solidFill>
                <a:effectLst/>
                <a:latin typeface="-apple-system"/>
              </a:rPr>
              <a:t>how much did the longest flight cost in business and economy types?</a:t>
            </a:r>
          </a:p>
          <a:p>
            <a:pPr algn="l">
              <a:buFont typeface="+mj-lt"/>
              <a:buAutoNum type="arabicPeriod"/>
            </a:pPr>
            <a:r>
              <a:rPr lang="en-US" sz="1600" b="0" i="0" dirty="0">
                <a:solidFill>
                  <a:schemeClr val="bg1"/>
                </a:solidFill>
                <a:effectLst/>
                <a:latin typeface="-apple-system"/>
              </a:rPr>
              <a:t>What time of the day has the most expensive (business and economy) ticket in each airline?</a:t>
            </a:r>
          </a:p>
          <a:p>
            <a:pPr algn="l">
              <a:buFont typeface="+mj-lt"/>
              <a:buAutoNum type="arabicPeriod"/>
            </a:pPr>
            <a:r>
              <a:rPr lang="en-US" sz="1600" b="0" i="0" dirty="0">
                <a:solidFill>
                  <a:schemeClr val="bg1"/>
                </a:solidFill>
                <a:effectLst/>
                <a:latin typeface="-apple-system"/>
              </a:rPr>
              <a:t>what is the day-average ticket price (business and economy) in each day of the week?</a:t>
            </a:r>
          </a:p>
          <a:p>
            <a:pPr algn="l">
              <a:buFont typeface="+mj-lt"/>
              <a:buAutoNum type="arabicPeriod"/>
            </a:pPr>
            <a:r>
              <a:rPr lang="en-US" sz="1600" b="0" i="0" dirty="0">
                <a:solidFill>
                  <a:schemeClr val="bg1"/>
                </a:solidFill>
                <a:effectLst/>
                <a:latin typeface="-apple-system"/>
              </a:rPr>
              <a:t>what is the month-average ticket price (business and economy) in each month of the year?</a:t>
            </a:r>
          </a:p>
          <a:p>
            <a:pPr algn="l">
              <a:buFont typeface="+mj-lt"/>
              <a:buAutoNum type="arabicPeriod"/>
            </a:pPr>
            <a:r>
              <a:rPr lang="en-US" sz="1600" b="0" i="0" dirty="0">
                <a:solidFill>
                  <a:schemeClr val="bg1"/>
                </a:solidFill>
                <a:effectLst/>
                <a:latin typeface="-apple-system"/>
              </a:rPr>
              <a:t>What is the most departure and arrival time for planes during the day?</a:t>
            </a:r>
          </a:p>
          <a:p>
            <a:pPr algn="l">
              <a:buFont typeface="+mj-lt"/>
              <a:buAutoNum type="arabicPeriod"/>
            </a:pPr>
            <a:r>
              <a:rPr lang="en-US" sz="1600" b="0" i="0" dirty="0">
                <a:solidFill>
                  <a:schemeClr val="bg1"/>
                </a:solidFill>
                <a:effectLst/>
                <a:latin typeface="-apple-system"/>
              </a:rPr>
              <a:t>Who is the most frequent source which takes off planes from it?</a:t>
            </a:r>
          </a:p>
          <a:p>
            <a:pPr algn="l">
              <a:buFont typeface="+mj-lt"/>
              <a:buAutoNum type="arabicPeriod"/>
            </a:pPr>
            <a:r>
              <a:rPr lang="en-US" sz="1600" b="0" i="0" dirty="0">
                <a:solidFill>
                  <a:schemeClr val="bg1"/>
                </a:solidFill>
                <a:effectLst/>
                <a:latin typeface="-apple-system"/>
              </a:rPr>
              <a:t>Who is the most frequent destination for planes?</a:t>
            </a:r>
          </a:p>
          <a:p>
            <a:pPr algn="l">
              <a:buFont typeface="+mj-lt"/>
              <a:buAutoNum type="arabicPeriod"/>
            </a:pPr>
            <a:r>
              <a:rPr lang="en-US" sz="1600" b="0" i="0" dirty="0">
                <a:solidFill>
                  <a:schemeClr val="bg1"/>
                </a:solidFill>
                <a:effectLst/>
                <a:latin typeface="-apple-system"/>
              </a:rPr>
              <a:t>What is the most popular day and month for flight?</a:t>
            </a:r>
          </a:p>
          <a:p>
            <a:pPr algn="l">
              <a:buFont typeface="+mj-lt"/>
              <a:buAutoNum type="arabicPeriod"/>
            </a:pPr>
            <a:r>
              <a:rPr lang="en-US" sz="1600" b="0" i="0" dirty="0">
                <a:solidFill>
                  <a:schemeClr val="bg1"/>
                </a:solidFill>
                <a:effectLst/>
                <a:latin typeface="-apple-system"/>
              </a:rPr>
              <a:t>How much did the longest flight take?</a:t>
            </a:r>
          </a:p>
          <a:p>
            <a:pPr algn="l">
              <a:buFont typeface="+mj-lt"/>
              <a:buAutoNum type="arabicPeriod"/>
            </a:pPr>
            <a:r>
              <a:rPr lang="en-US" sz="1600" b="0" i="0" dirty="0">
                <a:solidFill>
                  <a:schemeClr val="bg1"/>
                </a:solidFill>
                <a:effectLst/>
                <a:latin typeface="-apple-system"/>
              </a:rPr>
              <a:t>what is the most number of stops during the flight?</a:t>
            </a:r>
          </a:p>
          <a:p>
            <a:pPr algn="l">
              <a:buFont typeface="+mj-lt"/>
              <a:buAutoNum type="arabicPeriod"/>
            </a:pPr>
            <a:r>
              <a:rPr lang="en-US" sz="1600" b="0" i="0" dirty="0">
                <a:solidFill>
                  <a:schemeClr val="bg1"/>
                </a:solidFill>
                <a:effectLst/>
                <a:latin typeface="-apple-system"/>
              </a:rPr>
              <a:t>what is the least frequent source for airplanes?</a:t>
            </a:r>
          </a:p>
          <a:p>
            <a:pPr algn="l">
              <a:buFont typeface="+mj-lt"/>
              <a:buAutoNum type="arabicPeriod"/>
            </a:pPr>
            <a:r>
              <a:rPr lang="en-US" sz="1600" b="0" i="0" dirty="0">
                <a:solidFill>
                  <a:schemeClr val="bg1"/>
                </a:solidFill>
                <a:effectLst/>
                <a:latin typeface="-apple-system"/>
              </a:rPr>
              <a:t>what us the least frequent destination?</a:t>
            </a:r>
          </a:p>
          <a:p>
            <a:pPr algn="l">
              <a:buFont typeface="+mj-lt"/>
              <a:buAutoNum type="arabicPeriod"/>
            </a:pPr>
            <a:r>
              <a:rPr lang="en-US" sz="1600" b="0" i="0" dirty="0">
                <a:solidFill>
                  <a:schemeClr val="bg1"/>
                </a:solidFill>
                <a:effectLst/>
                <a:latin typeface="-apple-system"/>
              </a:rPr>
              <a:t>What is the busiest duration of the day for flights?</a:t>
            </a:r>
          </a:p>
          <a:p>
            <a:pPr algn="l">
              <a:buFont typeface="+mj-lt"/>
              <a:buAutoNum type="arabicPeriod"/>
            </a:pPr>
            <a:r>
              <a:rPr lang="en-US" sz="1600" b="0" i="0" dirty="0">
                <a:solidFill>
                  <a:schemeClr val="bg1"/>
                </a:solidFill>
                <a:effectLst/>
                <a:latin typeface="-apple-system"/>
              </a:rPr>
              <a:t>What is the freest duration of the day for flights?</a:t>
            </a:r>
          </a:p>
          <a:p>
            <a:endParaRPr lang="en-US" dirty="0"/>
          </a:p>
        </p:txBody>
      </p:sp>
    </p:spTree>
    <p:extLst>
      <p:ext uri="{BB962C8B-B14F-4D97-AF65-F5344CB8AC3E}">
        <p14:creationId xmlns:p14="http://schemas.microsoft.com/office/powerpoint/2010/main" val="29107520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95F14661-91C9-48FF-61A5-06CE043F9F28}"/>
              </a:ext>
            </a:extLst>
          </p:cNvPr>
          <p:cNvSpPr>
            <a:spLocks noGrp="1"/>
          </p:cNvSpPr>
          <p:nvPr>
            <p:ph type="dt" sz="half" idx="10"/>
          </p:nvPr>
        </p:nvSpPr>
        <p:spPr/>
        <p:txBody>
          <a:bodyPr/>
          <a:lstStyle/>
          <a:p>
            <a:r>
              <a:rPr lang="en-US"/>
              <a:t>Tuesday, February 2, 20XX</a:t>
            </a:r>
          </a:p>
        </p:txBody>
      </p:sp>
      <p:sp>
        <p:nvSpPr>
          <p:cNvPr id="4" name="Footer Placeholder 3">
            <a:extLst>
              <a:ext uri="{FF2B5EF4-FFF2-40B4-BE49-F238E27FC236}">
                <a16:creationId xmlns:a16="http://schemas.microsoft.com/office/drawing/2014/main" id="{6440C0C6-BCE5-0B5F-D315-9A32BA8EFB4F}"/>
              </a:ext>
            </a:extLst>
          </p:cNvPr>
          <p:cNvSpPr>
            <a:spLocks noGrp="1"/>
          </p:cNvSpPr>
          <p:nvPr>
            <p:ph type="ftr" sz="quarter" idx="11"/>
          </p:nvPr>
        </p:nvSpPr>
        <p:spPr/>
        <p:txBody>
          <a:bodyPr/>
          <a:lstStyle/>
          <a:p>
            <a:r>
              <a:rPr lang="en-US"/>
              <a:t>Sample Footer Text</a:t>
            </a:r>
          </a:p>
        </p:txBody>
      </p:sp>
      <p:sp>
        <p:nvSpPr>
          <p:cNvPr id="5" name="Slide Number Placeholder 4">
            <a:extLst>
              <a:ext uri="{FF2B5EF4-FFF2-40B4-BE49-F238E27FC236}">
                <a16:creationId xmlns:a16="http://schemas.microsoft.com/office/drawing/2014/main" id="{6820A77C-95F3-1668-AF3A-37232FA5141E}"/>
              </a:ext>
            </a:extLst>
          </p:cNvPr>
          <p:cNvSpPr>
            <a:spLocks noGrp="1"/>
          </p:cNvSpPr>
          <p:nvPr>
            <p:ph type="sldNum" sz="quarter" idx="12"/>
          </p:nvPr>
        </p:nvSpPr>
        <p:spPr/>
        <p:txBody>
          <a:bodyPr/>
          <a:lstStyle/>
          <a:p>
            <a:fld id="{DBA1B0FB-D917-4C8C-928F-313BD683BF39}" type="slidenum">
              <a:rPr lang="en-US" smtClean="0"/>
              <a:t>6</a:t>
            </a:fld>
            <a:endParaRPr lang="en-US"/>
          </a:p>
        </p:txBody>
      </p:sp>
      <p:sp>
        <p:nvSpPr>
          <p:cNvPr id="6" name="Title 5">
            <a:extLst>
              <a:ext uri="{FF2B5EF4-FFF2-40B4-BE49-F238E27FC236}">
                <a16:creationId xmlns:a16="http://schemas.microsoft.com/office/drawing/2014/main" id="{E1C68C2B-FDA1-E084-01B8-4E453773CBB4}"/>
              </a:ext>
            </a:extLst>
          </p:cNvPr>
          <p:cNvSpPr>
            <a:spLocks noGrp="1"/>
          </p:cNvSpPr>
          <p:nvPr>
            <p:ph type="ctrTitle"/>
          </p:nvPr>
        </p:nvSpPr>
        <p:spPr/>
        <p:txBody>
          <a:bodyPr/>
          <a:lstStyle/>
          <a:p>
            <a:endParaRPr lang="en-US" dirty="0"/>
          </a:p>
        </p:txBody>
      </p:sp>
      <p:sp>
        <p:nvSpPr>
          <p:cNvPr id="7" name="Subtitle 6">
            <a:extLst>
              <a:ext uri="{FF2B5EF4-FFF2-40B4-BE49-F238E27FC236}">
                <a16:creationId xmlns:a16="http://schemas.microsoft.com/office/drawing/2014/main" id="{AD671FD5-97A9-001D-F7C2-1EC78D58C7D7}"/>
              </a:ext>
            </a:extLst>
          </p:cNvPr>
          <p:cNvSpPr>
            <a:spLocks noGrp="1"/>
          </p:cNvSpPr>
          <p:nvPr>
            <p:ph type="subTitle" idx="1"/>
          </p:nvPr>
        </p:nvSpPr>
        <p:spPr/>
        <p:txBody>
          <a:bodyPr/>
          <a:lstStyle/>
          <a:p>
            <a:endParaRPr lang="en-US"/>
          </a:p>
        </p:txBody>
      </p:sp>
      <p:pic>
        <p:nvPicPr>
          <p:cNvPr id="8" name="Picture 7" descr="Graphical user interface, application&#10;&#10;Description automatically generated">
            <a:extLst>
              <a:ext uri="{FF2B5EF4-FFF2-40B4-BE49-F238E27FC236}">
                <a16:creationId xmlns:a16="http://schemas.microsoft.com/office/drawing/2014/main" id="{E4DA9E18-0C9A-9E96-7378-9B5D8E6C91A7}"/>
              </a:ext>
            </a:extLst>
          </p:cNvPr>
          <p:cNvPicPr>
            <a:picLocks noChangeAspect="1"/>
          </p:cNvPicPr>
          <p:nvPr/>
        </p:nvPicPr>
        <p:blipFill>
          <a:blip r:embed="rId2"/>
          <a:stretch>
            <a:fillRect/>
          </a:stretch>
        </p:blipFill>
        <p:spPr>
          <a:xfrm>
            <a:off x="257453" y="87669"/>
            <a:ext cx="11647502" cy="6699681"/>
          </a:xfrm>
          <a:prstGeom prst="rect">
            <a:avLst/>
          </a:prstGeom>
        </p:spPr>
      </p:pic>
    </p:spTree>
    <p:extLst>
      <p:ext uri="{BB962C8B-B14F-4D97-AF65-F5344CB8AC3E}">
        <p14:creationId xmlns:p14="http://schemas.microsoft.com/office/powerpoint/2010/main" val="37869996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4" name="Freeform: Shape 33">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6" name="Oval 35">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40" name="Group 39">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41" name="Freeform: Shape 40">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Shape 41">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3" name="Oval 42">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4" name="Oval 43">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46" name="Rectangle 45">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Placeholder 7" descr="Data Points Digital background">
            <a:extLst>
              <a:ext uri="{FF2B5EF4-FFF2-40B4-BE49-F238E27FC236}">
                <a16:creationId xmlns:a16="http://schemas.microsoft.com/office/drawing/2014/main" id="{5FED7C55-F545-49A1-90FD-D853A25AB453}"/>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a:fillRect/>
          </a:stretch>
        </p:blipFill>
        <p:spPr/>
      </p:pic>
      <p:sp>
        <p:nvSpPr>
          <p:cNvPr id="48" name="Rectangle 47">
            <a:extLst>
              <a:ext uri="{FF2B5EF4-FFF2-40B4-BE49-F238E27FC236}">
                <a16:creationId xmlns:a16="http://schemas.microsoft.com/office/drawing/2014/main" id="{3C64A91D-E535-4C24-A0E3-96A3810E3F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26FC4867-BA3E-4F8E-AB23-684F34DF3D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4">
            <a:extLst>
              <a:ext uri="{FF2B5EF4-FFF2-40B4-BE49-F238E27FC236}">
                <a16:creationId xmlns:a16="http://schemas.microsoft.com/office/drawing/2014/main" id="{40F1DF5B-353A-4270-8C10-6A1509441174}"/>
              </a:ext>
            </a:extLst>
          </p:cNvPr>
          <p:cNvSpPr>
            <a:spLocks noGrp="1"/>
          </p:cNvSpPr>
          <p:nvPr>
            <p:ph type="ctrTitle"/>
          </p:nvPr>
        </p:nvSpPr>
        <p:spPr>
          <a:xfrm>
            <a:off x="550863" y="549275"/>
            <a:ext cx="5437187" cy="2986234"/>
          </a:xfrm>
        </p:spPr>
        <p:txBody>
          <a:bodyPr vert="horz" wrap="square" lIns="0" tIns="0" rIns="0" bIns="0" rtlCol="0" anchor="b" anchorCtr="0">
            <a:normAutofit/>
          </a:bodyPr>
          <a:lstStyle/>
          <a:p>
            <a:pPr>
              <a:lnSpc>
                <a:spcPct val="100000"/>
              </a:lnSpc>
            </a:pPr>
            <a:r>
              <a:rPr lang="en-US" sz="6400" kern="1200" dirty="0">
                <a:solidFill>
                  <a:schemeClr val="tx1"/>
                </a:solidFill>
                <a:latin typeface="+mj-lt"/>
                <a:ea typeface="+mj-ea"/>
                <a:cs typeface="+mj-cs"/>
              </a:rPr>
              <a:t>Preprocessing</a:t>
            </a:r>
          </a:p>
        </p:txBody>
      </p:sp>
      <p:sp>
        <p:nvSpPr>
          <p:cNvPr id="16" name="Subtitle 15">
            <a:extLst>
              <a:ext uri="{FF2B5EF4-FFF2-40B4-BE49-F238E27FC236}">
                <a16:creationId xmlns:a16="http://schemas.microsoft.com/office/drawing/2014/main" id="{4BDCF583-1D5D-4235-97C2-39272B80A0B1}"/>
              </a:ext>
            </a:extLst>
          </p:cNvPr>
          <p:cNvSpPr>
            <a:spLocks noGrp="1"/>
          </p:cNvSpPr>
          <p:nvPr>
            <p:ph type="subTitle" idx="1"/>
          </p:nvPr>
        </p:nvSpPr>
        <p:spPr>
          <a:xfrm>
            <a:off x="550863" y="3827610"/>
            <a:ext cx="5437187" cy="2265216"/>
          </a:xfrm>
        </p:spPr>
        <p:txBody>
          <a:bodyPr vert="horz" wrap="square" lIns="0" tIns="0" rIns="0" bIns="0" rtlCol="0">
            <a:normAutofit/>
          </a:bodyPr>
          <a:lstStyle/>
          <a:p>
            <a:pPr marL="0" indent="0">
              <a:lnSpc>
                <a:spcPct val="100000"/>
              </a:lnSpc>
              <a:buNone/>
            </a:pPr>
            <a:endParaRPr lang="en-US" kern="1200" dirty="0">
              <a:latin typeface="+mn-lt"/>
              <a:ea typeface="+mn-ea"/>
              <a:cs typeface="+mn-cs"/>
            </a:endParaRPr>
          </a:p>
        </p:txBody>
      </p:sp>
      <p:sp>
        <p:nvSpPr>
          <p:cNvPr id="2" name="Date Placeholder 1">
            <a:extLst>
              <a:ext uri="{FF2B5EF4-FFF2-40B4-BE49-F238E27FC236}">
                <a16:creationId xmlns:a16="http://schemas.microsoft.com/office/drawing/2014/main" id="{2910D835-B454-4270-BB35-86A187307E6F}"/>
              </a:ext>
            </a:extLst>
          </p:cNvPr>
          <p:cNvSpPr>
            <a:spLocks noGrp="1"/>
          </p:cNvSpPr>
          <p:nvPr>
            <p:ph type="dt" sz="half" idx="10"/>
          </p:nvPr>
        </p:nvSpPr>
        <p:spPr/>
        <p:txBody>
          <a:bodyPr/>
          <a:lstStyle/>
          <a:p>
            <a:r>
              <a:rPr lang="en-US" dirty="0"/>
              <a:t>Wednesday, June 8, 2022</a:t>
            </a:r>
          </a:p>
        </p:txBody>
      </p:sp>
      <p:sp>
        <p:nvSpPr>
          <p:cNvPr id="3" name="Footer Placeholder 2">
            <a:extLst>
              <a:ext uri="{FF2B5EF4-FFF2-40B4-BE49-F238E27FC236}">
                <a16:creationId xmlns:a16="http://schemas.microsoft.com/office/drawing/2014/main" id="{7F7F653B-90B5-4F47-A33F-93DCB2EF68C2}"/>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E1E7D98D-6710-41D2-B258-E1A1059D29F8}"/>
              </a:ext>
            </a:extLst>
          </p:cNvPr>
          <p:cNvSpPr>
            <a:spLocks noGrp="1"/>
          </p:cNvSpPr>
          <p:nvPr>
            <p:ph type="sldNum" sz="quarter" idx="12"/>
          </p:nvPr>
        </p:nvSpPr>
        <p:spPr/>
        <p:txBody>
          <a:bodyPr/>
          <a:lstStyle/>
          <a:p>
            <a:fld id="{DBA1B0FB-D917-4C8C-928F-313BD683BF39}" type="slidenum">
              <a:rPr lang="en-US" smtClean="0"/>
              <a:t>7</a:t>
            </a:fld>
            <a:endParaRPr lang="en-US"/>
          </a:p>
        </p:txBody>
      </p:sp>
    </p:spTree>
    <p:extLst>
      <p:ext uri="{BB962C8B-B14F-4D97-AF65-F5344CB8AC3E}">
        <p14:creationId xmlns:p14="http://schemas.microsoft.com/office/powerpoint/2010/main" val="34879460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B18D636-CC10-4B1E-AA38-419DCCF2D9C9}"/>
              </a:ext>
            </a:extLst>
          </p:cNvPr>
          <p:cNvSpPr>
            <a:spLocks noGrp="1"/>
          </p:cNvSpPr>
          <p:nvPr>
            <p:ph type="title"/>
          </p:nvPr>
        </p:nvSpPr>
        <p:spPr>
          <a:xfrm>
            <a:off x="550862" y="549275"/>
            <a:ext cx="11097551" cy="1332000"/>
          </a:xfrm>
          <a:solidFill>
            <a:schemeClr val="bg1"/>
          </a:solidFill>
        </p:spPr>
        <p:txBody>
          <a:bodyPr>
            <a:normAutofit/>
          </a:bodyPr>
          <a:lstStyle/>
          <a:p>
            <a:r>
              <a:rPr lang="en-US" dirty="0"/>
              <a:t>Time Series Data</a:t>
            </a:r>
          </a:p>
        </p:txBody>
      </p:sp>
      <p:sp>
        <p:nvSpPr>
          <p:cNvPr id="9" name="Text Placeholder 8">
            <a:extLst>
              <a:ext uri="{FF2B5EF4-FFF2-40B4-BE49-F238E27FC236}">
                <a16:creationId xmlns:a16="http://schemas.microsoft.com/office/drawing/2014/main" id="{0D098C43-2F2A-4100-89BC-5931039293FA}"/>
              </a:ext>
            </a:extLst>
          </p:cNvPr>
          <p:cNvSpPr>
            <a:spLocks noGrp="1"/>
          </p:cNvSpPr>
          <p:nvPr>
            <p:ph type="body" idx="1"/>
          </p:nvPr>
        </p:nvSpPr>
        <p:spPr>
          <a:xfrm>
            <a:off x="12848446" y="1546963"/>
            <a:ext cx="46575" cy="219389"/>
          </a:xfrm>
        </p:spPr>
        <p:txBody>
          <a:bodyPr/>
          <a:lstStyle/>
          <a:p>
            <a:endParaRPr lang="en-US" dirty="0"/>
          </a:p>
        </p:txBody>
      </p:sp>
      <p:pic>
        <p:nvPicPr>
          <p:cNvPr id="3" name="Content Placeholder 2" descr="Table, Excel&#10;&#10;Description automatically generated">
            <a:extLst>
              <a:ext uri="{FF2B5EF4-FFF2-40B4-BE49-F238E27FC236}">
                <a16:creationId xmlns:a16="http://schemas.microsoft.com/office/drawing/2014/main" id="{AE1F3B8B-4012-49BE-AF6F-4E8A8B8BA19C}"/>
              </a:ext>
            </a:extLst>
          </p:cNvPr>
          <p:cNvPicPr>
            <a:picLocks noGrp="1" noChangeAspect="1"/>
          </p:cNvPicPr>
          <p:nvPr>
            <p:ph sz="half" idx="2"/>
          </p:nvPr>
        </p:nvPicPr>
        <p:blipFill>
          <a:blip r:embed="rId3"/>
          <a:stretch>
            <a:fillRect/>
          </a:stretch>
        </p:blipFill>
        <p:spPr>
          <a:xfrm>
            <a:off x="258225" y="1405676"/>
            <a:ext cx="11766006" cy="4819759"/>
          </a:xfrm>
        </p:spPr>
      </p:pic>
      <p:sp>
        <p:nvSpPr>
          <p:cNvPr id="11" name="Text Placeholder 10">
            <a:extLst>
              <a:ext uri="{FF2B5EF4-FFF2-40B4-BE49-F238E27FC236}">
                <a16:creationId xmlns:a16="http://schemas.microsoft.com/office/drawing/2014/main" id="{60726BA7-44D6-4116-90E3-38325026EAAD}"/>
              </a:ext>
            </a:extLst>
          </p:cNvPr>
          <p:cNvSpPr>
            <a:spLocks noGrp="1"/>
          </p:cNvSpPr>
          <p:nvPr>
            <p:ph type="body" sz="quarter" idx="3"/>
          </p:nvPr>
        </p:nvSpPr>
        <p:spPr>
          <a:xfrm flipH="1">
            <a:off x="12740470" y="1405676"/>
            <a:ext cx="45719" cy="205466"/>
          </a:xfrm>
        </p:spPr>
        <p:txBody>
          <a:bodyPr/>
          <a:lstStyle/>
          <a:p>
            <a:endParaRPr lang="en-US" dirty="0"/>
          </a:p>
        </p:txBody>
      </p:sp>
      <p:sp>
        <p:nvSpPr>
          <p:cNvPr id="12" name="Content Placeholder 11">
            <a:extLst>
              <a:ext uri="{FF2B5EF4-FFF2-40B4-BE49-F238E27FC236}">
                <a16:creationId xmlns:a16="http://schemas.microsoft.com/office/drawing/2014/main" id="{7FB7F30B-2A84-4C44-BC5A-E826ED6E74A2}"/>
              </a:ext>
            </a:extLst>
          </p:cNvPr>
          <p:cNvSpPr>
            <a:spLocks noGrp="1"/>
          </p:cNvSpPr>
          <p:nvPr>
            <p:ph sz="quarter" idx="4"/>
          </p:nvPr>
        </p:nvSpPr>
        <p:spPr>
          <a:xfrm flipH="1">
            <a:off x="12635207" y="4332302"/>
            <a:ext cx="194838" cy="71021"/>
          </a:xfrm>
        </p:spPr>
        <p:txBody>
          <a:bodyPr/>
          <a:lstStyle/>
          <a:p>
            <a:endParaRPr lang="en-US" dirty="0"/>
          </a:p>
        </p:txBody>
      </p:sp>
      <p:sp>
        <p:nvSpPr>
          <p:cNvPr id="4" name="Date Placeholder 3">
            <a:extLst>
              <a:ext uri="{FF2B5EF4-FFF2-40B4-BE49-F238E27FC236}">
                <a16:creationId xmlns:a16="http://schemas.microsoft.com/office/drawing/2014/main" id="{0C329F70-04F7-4C70-BCF8-D4371F54EF2F}"/>
              </a:ext>
            </a:extLst>
          </p:cNvPr>
          <p:cNvSpPr>
            <a:spLocks noGrp="1"/>
          </p:cNvSpPr>
          <p:nvPr>
            <p:ph type="dt" sz="half" idx="10"/>
          </p:nvPr>
        </p:nvSpPr>
        <p:spPr>
          <a:xfrm>
            <a:off x="550863" y="6507212"/>
            <a:ext cx="2628900" cy="153888"/>
          </a:xfrm>
        </p:spPr>
        <p:txBody>
          <a:bodyPr/>
          <a:lstStyle/>
          <a:p>
            <a:r>
              <a:rPr lang="en-US" dirty="0">
                <a:solidFill>
                  <a:schemeClr val="tx1">
                    <a:alpha val="80000"/>
                  </a:schemeClr>
                </a:solidFill>
              </a:rPr>
              <a:t>Wednesday, June 8, 2022</a:t>
            </a:r>
          </a:p>
        </p:txBody>
      </p:sp>
      <p:sp>
        <p:nvSpPr>
          <p:cNvPr id="5" name="Footer Placeholder 4">
            <a:extLst>
              <a:ext uri="{FF2B5EF4-FFF2-40B4-BE49-F238E27FC236}">
                <a16:creationId xmlns:a16="http://schemas.microsoft.com/office/drawing/2014/main" id="{06A3302E-502D-4151-81C9-5FD6AF9596D6}"/>
              </a:ext>
            </a:extLst>
          </p:cNvPr>
          <p:cNvSpPr>
            <a:spLocks noGrp="1"/>
          </p:cNvSpPr>
          <p:nvPr>
            <p:ph type="ftr" sz="quarter" idx="11"/>
          </p:nvPr>
        </p:nvSpPr>
        <p:spPr>
          <a:xfrm>
            <a:off x="3359150" y="6507212"/>
            <a:ext cx="6379210" cy="153888"/>
          </a:xfrm>
        </p:spPr>
        <p:txBody>
          <a:bodyPr/>
          <a:lstStyle/>
          <a:p>
            <a:endParaRPr lang="en-US" dirty="0"/>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8</a:t>
            </a:fld>
            <a:endParaRPr lang="en-US"/>
          </a:p>
        </p:txBody>
      </p:sp>
    </p:spTree>
    <p:extLst>
      <p:ext uri="{BB962C8B-B14F-4D97-AF65-F5344CB8AC3E}">
        <p14:creationId xmlns:p14="http://schemas.microsoft.com/office/powerpoint/2010/main" val="31704287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123BA-602D-ED39-5BED-E8DD94AB4C2D}"/>
              </a:ext>
            </a:extLst>
          </p:cNvPr>
          <p:cNvSpPr>
            <a:spLocks noGrp="1"/>
          </p:cNvSpPr>
          <p:nvPr>
            <p:ph type="title"/>
          </p:nvPr>
        </p:nvSpPr>
        <p:spPr/>
        <p:txBody>
          <a:bodyPr/>
          <a:lstStyle/>
          <a:p>
            <a:r>
              <a:rPr lang="en-US" dirty="0">
                <a:solidFill>
                  <a:schemeClr val="bg1"/>
                </a:solidFill>
              </a:rPr>
              <a:t>Techniques applied</a:t>
            </a:r>
          </a:p>
        </p:txBody>
      </p:sp>
      <p:sp>
        <p:nvSpPr>
          <p:cNvPr id="5" name="Text Placeholder 4">
            <a:extLst>
              <a:ext uri="{FF2B5EF4-FFF2-40B4-BE49-F238E27FC236}">
                <a16:creationId xmlns:a16="http://schemas.microsoft.com/office/drawing/2014/main" id="{04902BE8-4F73-B5FF-3BB6-20C3A82A83D2}"/>
              </a:ext>
            </a:extLst>
          </p:cNvPr>
          <p:cNvSpPr>
            <a:spLocks noGrp="1"/>
          </p:cNvSpPr>
          <p:nvPr>
            <p:ph type="body" sz="quarter" idx="3"/>
          </p:nvPr>
        </p:nvSpPr>
        <p:spPr>
          <a:xfrm>
            <a:off x="6204745" y="-688629"/>
            <a:ext cx="5436392" cy="535354"/>
          </a:xfrm>
        </p:spPr>
        <p:txBody>
          <a:bodyPr/>
          <a:lstStyle/>
          <a:p>
            <a:endParaRPr lang="en-US" dirty="0"/>
          </a:p>
        </p:txBody>
      </p:sp>
      <p:sp>
        <p:nvSpPr>
          <p:cNvPr id="7" name="Date Placeholder 6">
            <a:extLst>
              <a:ext uri="{FF2B5EF4-FFF2-40B4-BE49-F238E27FC236}">
                <a16:creationId xmlns:a16="http://schemas.microsoft.com/office/drawing/2014/main" id="{20BF4587-BA20-5B9B-3D1F-628CF230A7D7}"/>
              </a:ext>
            </a:extLst>
          </p:cNvPr>
          <p:cNvSpPr>
            <a:spLocks noGrp="1"/>
          </p:cNvSpPr>
          <p:nvPr>
            <p:ph type="dt" sz="half" idx="10"/>
          </p:nvPr>
        </p:nvSpPr>
        <p:spPr/>
        <p:txBody>
          <a:bodyPr/>
          <a:lstStyle/>
          <a:p>
            <a:r>
              <a:rPr lang="en-US" dirty="0">
                <a:solidFill>
                  <a:schemeClr val="bg1">
                    <a:alpha val="80000"/>
                  </a:schemeClr>
                </a:solidFill>
              </a:rPr>
              <a:t>Wednesday, June 8, 2022</a:t>
            </a:r>
          </a:p>
        </p:txBody>
      </p:sp>
      <p:sp>
        <p:nvSpPr>
          <p:cNvPr id="9" name="Slide Number Placeholder 8">
            <a:extLst>
              <a:ext uri="{FF2B5EF4-FFF2-40B4-BE49-F238E27FC236}">
                <a16:creationId xmlns:a16="http://schemas.microsoft.com/office/drawing/2014/main" id="{7BFD728A-439F-4ADC-F9D2-30A90B64894A}"/>
              </a:ext>
            </a:extLst>
          </p:cNvPr>
          <p:cNvSpPr>
            <a:spLocks noGrp="1"/>
          </p:cNvSpPr>
          <p:nvPr>
            <p:ph type="sldNum" sz="quarter" idx="12"/>
          </p:nvPr>
        </p:nvSpPr>
        <p:spPr/>
        <p:txBody>
          <a:bodyPr/>
          <a:lstStyle/>
          <a:p>
            <a:fld id="{DBA1B0FB-D917-4C8C-928F-313BD683BF39}" type="slidenum">
              <a:rPr lang="en-US" smtClean="0"/>
              <a:t>9</a:t>
            </a:fld>
            <a:endParaRPr lang="en-US"/>
          </a:p>
        </p:txBody>
      </p:sp>
      <p:sp>
        <p:nvSpPr>
          <p:cNvPr id="10" name="TextBox 9">
            <a:extLst>
              <a:ext uri="{FF2B5EF4-FFF2-40B4-BE49-F238E27FC236}">
                <a16:creationId xmlns:a16="http://schemas.microsoft.com/office/drawing/2014/main" id="{57673614-724D-1888-DC19-5A51797576D3}"/>
              </a:ext>
            </a:extLst>
          </p:cNvPr>
          <p:cNvSpPr txBox="1"/>
          <p:nvPr/>
        </p:nvSpPr>
        <p:spPr>
          <a:xfrm>
            <a:off x="599441" y="1343025"/>
            <a:ext cx="10601959" cy="4678204"/>
          </a:xfrm>
          <a:prstGeom prst="rect">
            <a:avLst/>
          </a:prstGeom>
          <a:noFill/>
        </p:spPr>
        <p:txBody>
          <a:bodyPr wrap="square" rtlCol="0">
            <a:spAutoFit/>
          </a:bodyPr>
          <a:lstStyle/>
          <a:p>
            <a:pPr marL="342900" indent="-342900">
              <a:buAutoNum type="arabicPeriod"/>
            </a:pPr>
            <a:r>
              <a:rPr lang="en-US" sz="2800" dirty="0">
                <a:solidFill>
                  <a:schemeClr val="bg1"/>
                </a:solidFill>
              </a:rPr>
              <a:t>Sorting the data from the oldest to the newest and by the flight hour and minute to avoid data leakage when splitting the data into a training and validation set</a:t>
            </a:r>
          </a:p>
          <a:p>
            <a:pPr marL="342900" indent="-342900">
              <a:buAutoNum type="arabicPeriod"/>
            </a:pPr>
            <a:r>
              <a:rPr lang="en-US" sz="2800" dirty="0">
                <a:solidFill>
                  <a:schemeClr val="bg1"/>
                </a:solidFill>
              </a:rPr>
              <a:t>Extracting day name of flight, the day and the month from the date</a:t>
            </a:r>
          </a:p>
          <a:p>
            <a:pPr marL="342900" indent="-342900">
              <a:buAutoNum type="arabicPeriod" startAt="3"/>
            </a:pPr>
            <a:r>
              <a:rPr lang="en-US" sz="2800" dirty="0">
                <a:solidFill>
                  <a:schemeClr val="bg1"/>
                </a:solidFill>
              </a:rPr>
              <a:t>Creating a feature balance between airline categories </a:t>
            </a:r>
          </a:p>
          <a:p>
            <a:pPr marL="342900" indent="-342900">
              <a:buAutoNum type="arabicPeriod" startAt="3"/>
            </a:pPr>
            <a:r>
              <a:rPr lang="en-US" sz="2800" dirty="0">
                <a:solidFill>
                  <a:schemeClr val="bg1"/>
                </a:solidFill>
              </a:rPr>
              <a:t>Extracting the distance between the source and the destination</a:t>
            </a:r>
          </a:p>
          <a:p>
            <a:pPr marL="342900" indent="-342900">
              <a:buAutoNum type="arabicPeriod" startAt="3"/>
            </a:pPr>
            <a:r>
              <a:rPr lang="en-US" sz="2800" dirty="0">
                <a:solidFill>
                  <a:schemeClr val="bg1"/>
                </a:solidFill>
              </a:rPr>
              <a:t>Removing the outliers from the price using the interquartile range (statistical method)</a:t>
            </a:r>
          </a:p>
          <a:p>
            <a:pPr marL="342900" indent="-342900">
              <a:buAutoNum type="arabicPeriod" startAt="3"/>
            </a:pPr>
            <a:r>
              <a:rPr lang="en-US" sz="2800" dirty="0">
                <a:solidFill>
                  <a:schemeClr val="bg1"/>
                </a:solidFill>
              </a:rPr>
              <a:t>Selecting the features using p value (probabilistic method)</a:t>
            </a:r>
          </a:p>
          <a:p>
            <a:pPr marL="342900" indent="-342900">
              <a:buAutoNum type="arabicPeriod" startAt="3"/>
            </a:pPr>
            <a:r>
              <a:rPr lang="en-US" sz="2800" dirty="0">
                <a:solidFill>
                  <a:schemeClr val="bg1"/>
                </a:solidFill>
              </a:rPr>
              <a:t>Data transformation using the discrete cosine transform</a:t>
            </a:r>
          </a:p>
          <a:p>
            <a:endParaRPr lang="en-US" dirty="0"/>
          </a:p>
        </p:txBody>
      </p:sp>
    </p:spTree>
    <p:extLst>
      <p:ext uri="{BB962C8B-B14F-4D97-AF65-F5344CB8AC3E}">
        <p14:creationId xmlns:p14="http://schemas.microsoft.com/office/powerpoint/2010/main" val="3488794903"/>
      </p:ext>
    </p:extLst>
  </p:cSld>
  <p:clrMapOvr>
    <a:masterClrMapping/>
  </p:clrMapOvr>
</p:sld>
</file>

<file path=ppt/theme/theme1.xml><?xml version="1.0" encoding="utf-8"?>
<a:theme xmlns:a="http://schemas.openxmlformats.org/drawingml/2006/main" name="3DFloatVTI">
  <a:themeElements>
    <a:clrScheme name="Float">
      <a:dk1>
        <a:sysClr val="windowText" lastClr="000000"/>
      </a:dk1>
      <a:lt1>
        <a:sysClr val="window" lastClr="FFFFFF"/>
      </a:lt1>
      <a:dk2>
        <a:srgbClr val="1B192E"/>
      </a:dk2>
      <a:lt2>
        <a:srgbClr val="EAE5EB"/>
      </a:lt2>
      <a:accent1>
        <a:srgbClr val="13BE89"/>
      </a:accent1>
      <a:accent2>
        <a:srgbClr val="12B1BF"/>
      </a:accent2>
      <a:accent3>
        <a:srgbClr val="D40AA8"/>
      </a:accent3>
      <a:accent4>
        <a:srgbClr val="B86E62"/>
      </a:accent4>
      <a:accent5>
        <a:srgbClr val="A3A3C1"/>
      </a:accent5>
      <a:accent6>
        <a:srgbClr val="37335B"/>
      </a:accent6>
      <a:hlink>
        <a:srgbClr val="0066FF"/>
      </a:hlink>
      <a:folHlink>
        <a:srgbClr val="666699"/>
      </a:folHlink>
    </a:clrScheme>
    <a:fontScheme name="Float">
      <a:majorFont>
        <a:latin typeface="Walbaum Display"/>
        <a:ea typeface=""/>
        <a:cs typeface=""/>
      </a:majorFont>
      <a:minorFont>
        <a:latin typeface="Gill Sans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3DFloatVTI" id="{F59BA300-ED19-4B39-9AE3-7882B1DE8B78}" vid="{0FEC63E3-719F-4F50-9F1E-5B8BAF39109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lcf76f155ced4ddcb4097134ff3c332f xmlns="71af3243-3dd4-4a8d-8c0d-dd76da1f02a5">
      <Terms xmlns="http://schemas.microsoft.com/office/infopath/2007/PartnerControls"/>
    </lcf76f155ced4ddcb4097134ff3c332f>
    <TaxCatchAll xmlns="230e9df3-be65-4c73-a93b-d1236ebd677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8" ma:contentTypeDescription="Create a new document." ma:contentTypeScope="" ma:versionID="22a266b9fa9a230c5a512669d8b298c3">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ddc33fff6b14141ee5c74a0d29ea6a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lcf76f155ced4ddcb4097134ff3c332f" ma:index="24" nillable="true" ma:taxonomy="true" ma:internalName="lcf76f155ced4ddcb4097134ff3c332f" ma:taxonomyFieldName="MediaServiceAITags" ma:displayName="Image Tags" ma:readOnly="false" ma:fieldId="{5cf76f15-5ced-4ddc-b409-7134ff3c332f}" ma:taxonomyMulti="true" ma:sspId="e385fb40-52d4-4fae-9c5b-3e8ff8a5878e" ma:termSetId="09814cd3-568e-4e90-9814-8d621ff8fb84"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0811A92-D464-4AC4-A396-BA73B10CEEAC}">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904751AB-E840-446F-8D49-E697067EC887}">
  <ds:schemaRefs>
    <ds:schemaRef ds:uri="http://schemas.microsoft.com/sharepoint/v3/contenttype/forms"/>
  </ds:schemaRefs>
</ds:datastoreItem>
</file>

<file path=customXml/itemProps3.xml><?xml version="1.0" encoding="utf-8"?>
<ds:datastoreItem xmlns:ds="http://schemas.openxmlformats.org/officeDocument/2006/customXml" ds:itemID="{DE4876F9-7AE1-498D-B8FE-1E3AD703D2A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{358882A2-A074-4B88-9EE2-67CC9088877A}tf33713516_win32</Template>
  <TotalTime>317</TotalTime>
  <Words>979</Words>
  <Application>Microsoft Office PowerPoint</Application>
  <PresentationFormat>Widescreen</PresentationFormat>
  <Paragraphs>185</Paragraphs>
  <Slides>22</Slides>
  <Notes>13</Notes>
  <HiddenSlides>1</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22</vt:i4>
      </vt:variant>
    </vt:vector>
  </HeadingPairs>
  <TitlesOfParts>
    <vt:vector size="29" baseType="lpstr">
      <vt:lpstr>-apple-system</vt:lpstr>
      <vt:lpstr>Arial</vt:lpstr>
      <vt:lpstr>Calibri</vt:lpstr>
      <vt:lpstr>Gill Sans MT</vt:lpstr>
      <vt:lpstr>Symbol</vt:lpstr>
      <vt:lpstr>Walbaum Display</vt:lpstr>
      <vt:lpstr>3DFloatVTI</vt:lpstr>
      <vt:lpstr>Airline Ticket Price Prediction</vt:lpstr>
      <vt:lpstr>Machine Learning Life Cycle</vt:lpstr>
      <vt:lpstr>Data Analysis</vt:lpstr>
      <vt:lpstr>Our data</vt:lpstr>
      <vt:lpstr>We gathered 20 questions about the data</vt:lpstr>
      <vt:lpstr>PowerPoint Presentation</vt:lpstr>
      <vt:lpstr>Preprocessing</vt:lpstr>
      <vt:lpstr>Time Series Data</vt:lpstr>
      <vt:lpstr>Techniques applied</vt:lpstr>
      <vt:lpstr>The plot of time and the ticket price</vt:lpstr>
      <vt:lpstr>Fourier Transform</vt:lpstr>
      <vt:lpstr>Modeling</vt:lpstr>
      <vt:lpstr>Models used :</vt:lpstr>
      <vt:lpstr>Models</vt:lpstr>
      <vt:lpstr>Deployment</vt:lpstr>
      <vt:lpstr>Our Web Application</vt:lpstr>
      <vt:lpstr>PowerPoint Presentation</vt:lpstr>
      <vt:lpstr>Conclusion </vt:lpstr>
      <vt:lpstr>References </vt:lpstr>
      <vt:lpstr>Questions ?</vt:lpstr>
      <vt:lpstr>Thank You</vt:lpstr>
      <vt:lpstr>Team</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Airline Ticket Price Prediction</dc:title>
  <dc:creator>Nour Kamaly</dc:creator>
  <cp:lastModifiedBy>Nour Kamaly</cp:lastModifiedBy>
  <cp:revision>13</cp:revision>
  <dcterms:created xsi:type="dcterms:W3CDTF">2022-06-07T21:19:49Z</dcterms:created>
  <dcterms:modified xsi:type="dcterms:W3CDTF">2022-06-08T10:58:18Z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